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58" r:id="rId4"/>
    <p:sldId id="269" r:id="rId5"/>
    <p:sldId id="271" r:id="rId6"/>
    <p:sldId id="272" r:id="rId7"/>
    <p:sldId id="273" r:id="rId8"/>
    <p:sldId id="265" r:id="rId9"/>
    <p:sldId id="257" r:id="rId10"/>
    <p:sldId id="264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288D9F-6050-4A1A-A5EF-198589972D09}" type="doc">
      <dgm:prSet loTypeId="urn:microsoft.com/office/officeart/2005/8/layout/hProcess9" loCatId="process" qsTypeId="urn:microsoft.com/office/officeart/2005/8/quickstyle/simple5" qsCatId="simple" csTypeId="urn:microsoft.com/office/officeart/2005/8/colors/colorful3" csCatId="colorful" phldr="1"/>
      <dgm:spPr/>
    </dgm:pt>
    <dgm:pt modelId="{9ECB4281-1621-4E7E-976B-1EA255D9A44B}">
      <dgm:prSet phldrT="[Text]"/>
      <dgm:spPr/>
      <dgm:t>
        <a:bodyPr/>
        <a:lstStyle/>
        <a:p>
          <a:r>
            <a:rPr lang="en-US" dirty="0" smtClean="0"/>
            <a:t>Life sciences</a:t>
          </a:r>
          <a:endParaRPr lang="en-US" dirty="0"/>
        </a:p>
      </dgm:t>
    </dgm:pt>
    <dgm:pt modelId="{BB16EF28-50B3-498B-85E6-1BD8ACFC594F}" type="parTrans" cxnId="{83B48B10-B728-46B9-BAE5-46A31FFDED61}">
      <dgm:prSet/>
      <dgm:spPr/>
      <dgm:t>
        <a:bodyPr/>
        <a:lstStyle/>
        <a:p>
          <a:endParaRPr lang="en-US"/>
        </a:p>
      </dgm:t>
    </dgm:pt>
    <dgm:pt modelId="{E40AFF73-13B4-410C-992C-166081584FB6}" type="sibTrans" cxnId="{83B48B10-B728-46B9-BAE5-46A31FFDED61}">
      <dgm:prSet/>
      <dgm:spPr/>
      <dgm:t>
        <a:bodyPr/>
        <a:lstStyle/>
        <a:p>
          <a:endParaRPr lang="en-US"/>
        </a:p>
      </dgm:t>
    </dgm:pt>
    <dgm:pt modelId="{CE56A2B5-5A11-4129-9EE8-C7A8B684B5FF}">
      <dgm:prSet phldrT="[Text]"/>
      <dgm:spPr/>
      <dgm:t>
        <a:bodyPr/>
        <a:lstStyle/>
        <a:p>
          <a:r>
            <a:rPr lang="en-US" dirty="0" smtClean="0"/>
            <a:t>Space science</a:t>
          </a:r>
          <a:endParaRPr lang="en-US" dirty="0"/>
        </a:p>
      </dgm:t>
    </dgm:pt>
    <dgm:pt modelId="{FF4EA031-8000-4306-8037-DE83F7CE19BE}" type="parTrans" cxnId="{C34BE24B-CB11-4751-A807-3F30B25A9C90}">
      <dgm:prSet/>
      <dgm:spPr/>
      <dgm:t>
        <a:bodyPr/>
        <a:lstStyle/>
        <a:p>
          <a:endParaRPr lang="en-US"/>
        </a:p>
      </dgm:t>
    </dgm:pt>
    <dgm:pt modelId="{055B25AA-C2F8-41F4-90E1-4F8EE348C13E}" type="sibTrans" cxnId="{C34BE24B-CB11-4751-A807-3F30B25A9C90}">
      <dgm:prSet/>
      <dgm:spPr/>
      <dgm:t>
        <a:bodyPr/>
        <a:lstStyle/>
        <a:p>
          <a:endParaRPr lang="en-US"/>
        </a:p>
      </dgm:t>
    </dgm:pt>
    <dgm:pt modelId="{3A301E71-02E2-4D44-B5D8-F1E77CF0D37B}">
      <dgm:prSet phldrT="[Text]"/>
      <dgm:spPr/>
      <dgm:t>
        <a:bodyPr/>
        <a:lstStyle/>
        <a:p>
          <a:r>
            <a:rPr lang="en-US" dirty="0" smtClean="0"/>
            <a:t>Physical science</a:t>
          </a:r>
          <a:endParaRPr lang="en-US" dirty="0"/>
        </a:p>
      </dgm:t>
    </dgm:pt>
    <dgm:pt modelId="{B94D785A-44E0-4B34-AF60-75327AC62D79}" type="parTrans" cxnId="{A739AB37-3479-40C0-BAC0-35743E722617}">
      <dgm:prSet/>
      <dgm:spPr/>
      <dgm:t>
        <a:bodyPr/>
        <a:lstStyle/>
        <a:p>
          <a:endParaRPr lang="en-US"/>
        </a:p>
      </dgm:t>
    </dgm:pt>
    <dgm:pt modelId="{F58B34D8-35B8-4731-A8D8-2E12CF2BDC4D}" type="sibTrans" cxnId="{A739AB37-3479-40C0-BAC0-35743E722617}">
      <dgm:prSet/>
      <dgm:spPr/>
      <dgm:t>
        <a:bodyPr/>
        <a:lstStyle/>
        <a:p>
          <a:endParaRPr lang="en-US"/>
        </a:p>
      </dgm:t>
    </dgm:pt>
    <dgm:pt modelId="{42D3AB3D-46FE-4031-B7D8-59A51E786531}">
      <dgm:prSet phldrT="[Text]"/>
      <dgm:spPr/>
      <dgm:t>
        <a:bodyPr/>
        <a:lstStyle/>
        <a:p>
          <a:r>
            <a:rPr lang="en-US" dirty="0" smtClean="0"/>
            <a:t>FCAT </a:t>
          </a:r>
          <a:endParaRPr lang="en-US" dirty="0"/>
        </a:p>
      </dgm:t>
    </dgm:pt>
    <dgm:pt modelId="{95B7A12A-870D-4332-8374-80D2D8E91043}" type="parTrans" cxnId="{DB302D72-46D7-41D9-A3CB-9B3A99674CF3}">
      <dgm:prSet/>
      <dgm:spPr/>
    </dgm:pt>
    <dgm:pt modelId="{E6CB9BDC-727E-42E8-80D8-F60420500762}" type="sibTrans" cxnId="{DB302D72-46D7-41D9-A3CB-9B3A99674CF3}">
      <dgm:prSet/>
      <dgm:spPr/>
    </dgm:pt>
    <dgm:pt modelId="{7C0CC1DE-3251-4E79-83A4-7C9D440CE864}" type="pres">
      <dgm:prSet presAssocID="{31288D9F-6050-4A1A-A5EF-198589972D09}" presName="CompostProcess" presStyleCnt="0">
        <dgm:presLayoutVars>
          <dgm:dir/>
          <dgm:resizeHandles val="exact"/>
        </dgm:presLayoutVars>
      </dgm:prSet>
      <dgm:spPr/>
    </dgm:pt>
    <dgm:pt modelId="{414DF686-AB3A-4FAF-A4FB-057463C15DFD}" type="pres">
      <dgm:prSet presAssocID="{31288D9F-6050-4A1A-A5EF-198589972D09}" presName="arrow" presStyleLbl="bgShp" presStyleIdx="0" presStyleCnt="1"/>
      <dgm:spPr/>
    </dgm:pt>
    <dgm:pt modelId="{A7CAC600-D709-4E7F-85CC-ABE3D7139D29}" type="pres">
      <dgm:prSet presAssocID="{31288D9F-6050-4A1A-A5EF-198589972D09}" presName="linearProcess" presStyleCnt="0"/>
      <dgm:spPr/>
    </dgm:pt>
    <dgm:pt modelId="{FF0654E7-477E-4D4C-B733-EA3FD5084432}" type="pres">
      <dgm:prSet presAssocID="{9ECB4281-1621-4E7E-976B-1EA255D9A44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C1A0E-3F41-458D-9C0D-EE771D5A1D4B}" type="pres">
      <dgm:prSet presAssocID="{E40AFF73-13B4-410C-992C-166081584FB6}" presName="sibTrans" presStyleCnt="0"/>
      <dgm:spPr/>
    </dgm:pt>
    <dgm:pt modelId="{E3659810-5CA9-46C9-A5FA-ACFF3140C06E}" type="pres">
      <dgm:prSet presAssocID="{CE56A2B5-5A11-4129-9EE8-C7A8B684B5F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2EF1E-3F93-46CA-80F6-73A2A05032D2}" type="pres">
      <dgm:prSet presAssocID="{055B25AA-C2F8-41F4-90E1-4F8EE348C13E}" presName="sibTrans" presStyleCnt="0"/>
      <dgm:spPr/>
    </dgm:pt>
    <dgm:pt modelId="{4D4D28B5-2A76-40CF-9D7E-58ABE60546CF}" type="pres">
      <dgm:prSet presAssocID="{3A301E71-02E2-4D44-B5D8-F1E77CF0D37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582C6-2F35-4EA7-8002-128B2AC70683}" type="pres">
      <dgm:prSet presAssocID="{F58B34D8-35B8-4731-A8D8-2E12CF2BDC4D}" presName="sibTrans" presStyleCnt="0"/>
      <dgm:spPr/>
    </dgm:pt>
    <dgm:pt modelId="{0C11EF99-FD22-4F27-A8D1-290BE86DBD41}" type="pres">
      <dgm:prSet presAssocID="{42D3AB3D-46FE-4031-B7D8-59A51E78653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4BE24B-CB11-4751-A807-3F30B25A9C90}" srcId="{31288D9F-6050-4A1A-A5EF-198589972D09}" destId="{CE56A2B5-5A11-4129-9EE8-C7A8B684B5FF}" srcOrd="1" destOrd="0" parTransId="{FF4EA031-8000-4306-8037-DE83F7CE19BE}" sibTransId="{055B25AA-C2F8-41F4-90E1-4F8EE348C13E}"/>
    <dgm:cxn modelId="{A739AB37-3479-40C0-BAC0-35743E722617}" srcId="{31288D9F-6050-4A1A-A5EF-198589972D09}" destId="{3A301E71-02E2-4D44-B5D8-F1E77CF0D37B}" srcOrd="2" destOrd="0" parTransId="{B94D785A-44E0-4B34-AF60-75327AC62D79}" sibTransId="{F58B34D8-35B8-4731-A8D8-2E12CF2BDC4D}"/>
    <dgm:cxn modelId="{83B48B10-B728-46B9-BAE5-46A31FFDED61}" srcId="{31288D9F-6050-4A1A-A5EF-198589972D09}" destId="{9ECB4281-1621-4E7E-976B-1EA255D9A44B}" srcOrd="0" destOrd="0" parTransId="{BB16EF28-50B3-498B-85E6-1BD8ACFC594F}" sibTransId="{E40AFF73-13B4-410C-992C-166081584FB6}"/>
    <dgm:cxn modelId="{52075D5A-E392-4708-8906-4C9F310D2041}" type="presOf" srcId="{31288D9F-6050-4A1A-A5EF-198589972D09}" destId="{7C0CC1DE-3251-4E79-83A4-7C9D440CE864}" srcOrd="0" destOrd="0" presId="urn:microsoft.com/office/officeart/2005/8/layout/hProcess9"/>
    <dgm:cxn modelId="{C0D34210-DB49-4C0C-B713-8FC50E39F772}" type="presOf" srcId="{CE56A2B5-5A11-4129-9EE8-C7A8B684B5FF}" destId="{E3659810-5CA9-46C9-A5FA-ACFF3140C06E}" srcOrd="0" destOrd="0" presId="urn:microsoft.com/office/officeart/2005/8/layout/hProcess9"/>
    <dgm:cxn modelId="{41DB9C5D-2026-4649-8D72-0789BE880523}" type="presOf" srcId="{42D3AB3D-46FE-4031-B7D8-59A51E786531}" destId="{0C11EF99-FD22-4F27-A8D1-290BE86DBD41}" srcOrd="0" destOrd="0" presId="urn:microsoft.com/office/officeart/2005/8/layout/hProcess9"/>
    <dgm:cxn modelId="{6B23E283-3584-4BB5-AE05-73916D891C9C}" type="presOf" srcId="{9ECB4281-1621-4E7E-976B-1EA255D9A44B}" destId="{FF0654E7-477E-4D4C-B733-EA3FD5084432}" srcOrd="0" destOrd="0" presId="urn:microsoft.com/office/officeart/2005/8/layout/hProcess9"/>
    <dgm:cxn modelId="{DB302D72-46D7-41D9-A3CB-9B3A99674CF3}" srcId="{31288D9F-6050-4A1A-A5EF-198589972D09}" destId="{42D3AB3D-46FE-4031-B7D8-59A51E786531}" srcOrd="3" destOrd="0" parTransId="{95B7A12A-870D-4332-8374-80D2D8E91043}" sibTransId="{E6CB9BDC-727E-42E8-80D8-F60420500762}"/>
    <dgm:cxn modelId="{48065BA1-EB39-4A44-AC25-CFD1815EC0DC}" type="presOf" srcId="{3A301E71-02E2-4D44-B5D8-F1E77CF0D37B}" destId="{4D4D28B5-2A76-40CF-9D7E-58ABE60546CF}" srcOrd="0" destOrd="0" presId="urn:microsoft.com/office/officeart/2005/8/layout/hProcess9"/>
    <dgm:cxn modelId="{AB6A25C4-F90A-41A4-82F2-6CE41288071B}" type="presParOf" srcId="{7C0CC1DE-3251-4E79-83A4-7C9D440CE864}" destId="{414DF686-AB3A-4FAF-A4FB-057463C15DFD}" srcOrd="0" destOrd="0" presId="urn:microsoft.com/office/officeart/2005/8/layout/hProcess9"/>
    <dgm:cxn modelId="{CC065265-063A-4B0A-BA63-AF5F351783F3}" type="presParOf" srcId="{7C0CC1DE-3251-4E79-83A4-7C9D440CE864}" destId="{A7CAC600-D709-4E7F-85CC-ABE3D7139D29}" srcOrd="1" destOrd="0" presId="urn:microsoft.com/office/officeart/2005/8/layout/hProcess9"/>
    <dgm:cxn modelId="{2BB285B5-96EA-4E9C-B35B-9D54C6BB6E09}" type="presParOf" srcId="{A7CAC600-D709-4E7F-85CC-ABE3D7139D29}" destId="{FF0654E7-477E-4D4C-B733-EA3FD5084432}" srcOrd="0" destOrd="0" presId="urn:microsoft.com/office/officeart/2005/8/layout/hProcess9"/>
    <dgm:cxn modelId="{776A561C-9039-423F-AFE6-C11D35EB7053}" type="presParOf" srcId="{A7CAC600-D709-4E7F-85CC-ABE3D7139D29}" destId="{0DCC1A0E-3F41-458D-9C0D-EE771D5A1D4B}" srcOrd="1" destOrd="0" presId="urn:microsoft.com/office/officeart/2005/8/layout/hProcess9"/>
    <dgm:cxn modelId="{62E09D3D-0311-44BF-A258-264F78A9BC22}" type="presParOf" srcId="{A7CAC600-D709-4E7F-85CC-ABE3D7139D29}" destId="{E3659810-5CA9-46C9-A5FA-ACFF3140C06E}" srcOrd="2" destOrd="0" presId="urn:microsoft.com/office/officeart/2005/8/layout/hProcess9"/>
    <dgm:cxn modelId="{36D8B87C-954E-4CF3-BF63-5A8515EA077E}" type="presParOf" srcId="{A7CAC600-D709-4E7F-85CC-ABE3D7139D29}" destId="{3642EF1E-3F93-46CA-80F6-73A2A05032D2}" srcOrd="3" destOrd="0" presId="urn:microsoft.com/office/officeart/2005/8/layout/hProcess9"/>
    <dgm:cxn modelId="{F2204F7F-A4BE-4A17-A5F9-12D768982CB9}" type="presParOf" srcId="{A7CAC600-D709-4E7F-85CC-ABE3D7139D29}" destId="{4D4D28B5-2A76-40CF-9D7E-58ABE60546CF}" srcOrd="4" destOrd="0" presId="urn:microsoft.com/office/officeart/2005/8/layout/hProcess9"/>
    <dgm:cxn modelId="{80E74178-4663-4891-A0DE-F702EAC9B48D}" type="presParOf" srcId="{A7CAC600-D709-4E7F-85CC-ABE3D7139D29}" destId="{7AB582C6-2F35-4EA7-8002-128B2AC70683}" srcOrd="5" destOrd="0" presId="urn:microsoft.com/office/officeart/2005/8/layout/hProcess9"/>
    <dgm:cxn modelId="{02FEBF12-1044-4C2B-96C9-4978F35CB50D}" type="presParOf" srcId="{A7CAC600-D709-4E7F-85CC-ABE3D7139D29}" destId="{0C11EF99-FD22-4F27-A8D1-290BE86DBD4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4DF686-AB3A-4FAF-A4FB-057463C15DFD}">
      <dsp:nvSpPr>
        <dsp:cNvPr id="0" name=""/>
        <dsp:cNvSpPr/>
      </dsp:nvSpPr>
      <dsp:spPr>
        <a:xfrm>
          <a:off x="565784" y="0"/>
          <a:ext cx="6412230" cy="381000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0654E7-477E-4D4C-B733-EA3FD5084432}">
      <dsp:nvSpPr>
        <dsp:cNvPr id="0" name=""/>
        <dsp:cNvSpPr/>
      </dsp:nvSpPr>
      <dsp:spPr>
        <a:xfrm>
          <a:off x="5561" y="1142999"/>
          <a:ext cx="1800290" cy="1524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Life sciences</a:t>
          </a:r>
          <a:endParaRPr lang="en-US" sz="3100" kern="1200" dirty="0"/>
        </a:p>
      </dsp:txBody>
      <dsp:txXfrm>
        <a:off x="5561" y="1142999"/>
        <a:ext cx="1800290" cy="1524000"/>
      </dsp:txXfrm>
    </dsp:sp>
    <dsp:sp modelId="{E3659810-5CA9-46C9-A5FA-ACFF3140C06E}">
      <dsp:nvSpPr>
        <dsp:cNvPr id="0" name=""/>
        <dsp:cNvSpPr/>
      </dsp:nvSpPr>
      <dsp:spPr>
        <a:xfrm>
          <a:off x="1916356" y="1142999"/>
          <a:ext cx="1800290" cy="1524000"/>
        </a:xfrm>
        <a:prstGeom prst="roundRect">
          <a:avLst/>
        </a:prstGeom>
        <a:gradFill rotWithShape="0">
          <a:gsLst>
            <a:gs pos="0">
              <a:schemeClr val="accent3">
                <a:hueOff val="-379119"/>
                <a:satOff val="-1563"/>
                <a:lumOff val="-328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379119"/>
                <a:satOff val="-1563"/>
                <a:lumOff val="-328"/>
                <a:alphaOff val="0"/>
                <a:tint val="86000"/>
                <a:satMod val="115000"/>
              </a:schemeClr>
            </a:gs>
            <a:gs pos="100000">
              <a:schemeClr val="accent3">
                <a:hueOff val="-379119"/>
                <a:satOff val="-1563"/>
                <a:lumOff val="-328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379119"/>
              <a:satOff val="-1563"/>
              <a:lumOff val="-32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Space science</a:t>
          </a:r>
          <a:endParaRPr lang="en-US" sz="3100" kern="1200" dirty="0"/>
        </a:p>
      </dsp:txBody>
      <dsp:txXfrm>
        <a:off x="1916356" y="1142999"/>
        <a:ext cx="1800290" cy="1524000"/>
      </dsp:txXfrm>
    </dsp:sp>
    <dsp:sp modelId="{4D4D28B5-2A76-40CF-9D7E-58ABE60546CF}">
      <dsp:nvSpPr>
        <dsp:cNvPr id="0" name=""/>
        <dsp:cNvSpPr/>
      </dsp:nvSpPr>
      <dsp:spPr>
        <a:xfrm>
          <a:off x="3827152" y="1142999"/>
          <a:ext cx="1800290" cy="1524000"/>
        </a:xfrm>
        <a:prstGeom prst="roundRect">
          <a:avLst/>
        </a:prstGeom>
        <a:gradFill rotWithShape="0">
          <a:gsLst>
            <a:gs pos="0">
              <a:schemeClr val="accent3">
                <a:hueOff val="-758238"/>
                <a:satOff val="-3126"/>
                <a:lumOff val="-655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758238"/>
                <a:satOff val="-3126"/>
                <a:lumOff val="-655"/>
                <a:alphaOff val="0"/>
                <a:tint val="86000"/>
                <a:satMod val="115000"/>
              </a:schemeClr>
            </a:gs>
            <a:gs pos="100000">
              <a:schemeClr val="accent3">
                <a:hueOff val="-758238"/>
                <a:satOff val="-3126"/>
                <a:lumOff val="-655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758238"/>
              <a:satOff val="-3126"/>
              <a:lumOff val="-65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Physical science</a:t>
          </a:r>
          <a:endParaRPr lang="en-US" sz="3100" kern="1200" dirty="0"/>
        </a:p>
      </dsp:txBody>
      <dsp:txXfrm>
        <a:off x="3827152" y="1142999"/>
        <a:ext cx="1800290" cy="1524000"/>
      </dsp:txXfrm>
    </dsp:sp>
    <dsp:sp modelId="{0C11EF99-FD22-4F27-A8D1-290BE86DBD41}">
      <dsp:nvSpPr>
        <dsp:cNvPr id="0" name=""/>
        <dsp:cNvSpPr/>
      </dsp:nvSpPr>
      <dsp:spPr>
        <a:xfrm>
          <a:off x="5737948" y="1142999"/>
          <a:ext cx="1800290" cy="1524000"/>
        </a:xfrm>
        <a:prstGeom prst="roundRect">
          <a:avLst/>
        </a:prstGeom>
        <a:gradFill rotWithShape="0">
          <a:gsLst>
            <a:gs pos="0">
              <a:schemeClr val="accent3">
                <a:hueOff val="-1137357"/>
                <a:satOff val="-4689"/>
                <a:lumOff val="-983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1137357"/>
                <a:satOff val="-4689"/>
                <a:lumOff val="-983"/>
                <a:alphaOff val="0"/>
                <a:tint val="86000"/>
                <a:satMod val="115000"/>
              </a:schemeClr>
            </a:gs>
            <a:gs pos="100000">
              <a:schemeClr val="accent3">
                <a:hueOff val="-1137357"/>
                <a:satOff val="-4689"/>
                <a:lumOff val="-983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1137357"/>
              <a:satOff val="-4689"/>
              <a:lumOff val="-98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FCAT </a:t>
          </a:r>
          <a:endParaRPr lang="en-US" sz="3100" kern="1200" dirty="0"/>
        </a:p>
      </dsp:txBody>
      <dsp:txXfrm>
        <a:off x="5737948" y="1142999"/>
        <a:ext cx="1800290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A7817E-71F7-4123-9827-0C48C3190B9F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95E8C1-73AB-4E85-894E-6EFBF7FBC7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rsonsuccessnet.com/" TargetMode="External"/><Relationship Id="rId2" Type="http://schemas.openxmlformats.org/officeDocument/2006/relationships/hyperlink" Target="http://www.fcatexplore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deschools.n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8thGradeSyllabu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8</a:t>
            </a:r>
            <a:r>
              <a:rPr lang="en-US" baseline="30000" dirty="0" smtClean="0"/>
              <a:t>th</a:t>
            </a:r>
            <a:r>
              <a:rPr lang="en-US" dirty="0" smtClean="0"/>
              <a:t> Grade Science!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dirty="0" err="1" smtClean="0"/>
              <a:t>Mantecon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exciting things to 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S.E.C.M.E. (extra credit)</a:t>
            </a:r>
          </a:p>
          <a:p>
            <a:r>
              <a:rPr lang="en-US" dirty="0" smtClean="0"/>
              <a:t>Fairchild Challenge</a:t>
            </a:r>
          </a:p>
          <a:p>
            <a:r>
              <a:rPr lang="en-US" dirty="0" smtClean="0"/>
              <a:t>Field Trips (Quarterly)</a:t>
            </a:r>
          </a:p>
          <a:p>
            <a:r>
              <a:rPr lang="en-US" dirty="0" smtClean="0"/>
              <a:t>Experiments</a:t>
            </a:r>
          </a:p>
        </p:txBody>
      </p:sp>
      <p:pic>
        <p:nvPicPr>
          <p:cNvPr id="1026" name="Picture 2" descr="way cool science stu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3600"/>
            <a:ext cx="3207657" cy="3886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Websites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pPr algn="ctr"/>
            <a:r>
              <a:rPr lang="en-US" sz="4400" dirty="0" smtClean="0">
                <a:hlinkClick r:id="rId2"/>
              </a:rPr>
              <a:t>www.fcatexplorer.com</a:t>
            </a:r>
            <a:endParaRPr lang="en-US" sz="4400" dirty="0" smtClean="0"/>
          </a:p>
          <a:p>
            <a:pPr algn="ctr"/>
            <a:r>
              <a:rPr lang="en-US" sz="4400" dirty="0" smtClean="0">
                <a:hlinkClick r:id="rId3"/>
              </a:rPr>
              <a:t>www.pearsonsuccessnet.com</a:t>
            </a:r>
            <a:endParaRPr lang="en-US" sz="4400" dirty="0" smtClean="0"/>
          </a:p>
          <a:p>
            <a:pPr algn="ctr"/>
            <a:r>
              <a:rPr lang="en-US" sz="5400" dirty="0" smtClean="0">
                <a:hlinkClick r:id="rId4"/>
              </a:rPr>
              <a:t>www.dadeschools.net</a:t>
            </a: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b="1" u="sng" dirty="0" smtClean="0"/>
              <a:t>NEW</a:t>
            </a:r>
            <a:r>
              <a:rPr lang="en-US" dirty="0" smtClean="0"/>
              <a:t> 8</a:t>
            </a:r>
            <a:r>
              <a:rPr lang="en-US" baseline="30000" dirty="0" smtClean="0"/>
              <a:t>th</a:t>
            </a:r>
            <a:r>
              <a:rPr lang="en-US" dirty="0" smtClean="0"/>
              <a:t> grade science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no other  you have taken before!</a:t>
            </a:r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updated</a:t>
            </a:r>
          </a:p>
          <a:p>
            <a:r>
              <a:rPr lang="en-US" dirty="0" smtClean="0"/>
              <a:t>New FCAT</a:t>
            </a:r>
          </a:p>
          <a:p>
            <a:r>
              <a:rPr lang="en-US" dirty="0" smtClean="0"/>
              <a:t>New Textbook</a:t>
            </a:r>
          </a:p>
          <a:p>
            <a:r>
              <a:rPr lang="en-US" dirty="0" smtClean="0"/>
              <a:t>New websites</a:t>
            </a:r>
          </a:p>
          <a:p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Keep track of your stuff</a:t>
            </a:r>
          </a:p>
          <a:p>
            <a:pPr lvl="1"/>
            <a:r>
              <a:rPr lang="en-US" dirty="0" smtClean="0"/>
              <a:t>More independence</a:t>
            </a:r>
          </a:p>
          <a:p>
            <a:pPr lvl="1"/>
            <a:r>
              <a:rPr lang="en-US" dirty="0" smtClean="0"/>
              <a:t>Justifications for  your thoughts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Syllabus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hlinkClick r:id="rId2" action="ppaction://hlinkfile"/>
              </a:rPr>
              <a:t>8</a:t>
            </a:r>
            <a:r>
              <a:rPr lang="en-US" sz="4000" baseline="30000" dirty="0" smtClean="0">
                <a:solidFill>
                  <a:schemeClr val="bg2">
                    <a:lumMod val="75000"/>
                  </a:schemeClr>
                </a:solidFill>
                <a:hlinkClick r:id="rId2" action="ppaction://hlinkfile"/>
              </a:rPr>
              <a:t>th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hlinkClick r:id="rId2" action="ppaction://hlinkfile"/>
              </a:rPr>
              <a:t> Grade Syllabus</a:t>
            </a: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 &amp; Safety Symbols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we investigate through experiments it is important to stay safe and keep others safe</a:t>
            </a:r>
          </a:p>
          <a:p>
            <a:r>
              <a:rPr lang="en-US" dirty="0" smtClean="0"/>
              <a:t>Know the materials that you are working with</a:t>
            </a:r>
          </a:p>
          <a:p>
            <a:r>
              <a:rPr lang="en-US" dirty="0" smtClean="0"/>
              <a:t>Know what to do in case of an emergency: eye wash, shower, fire blanket, etc.</a:t>
            </a:r>
          </a:p>
          <a:p>
            <a:r>
              <a:rPr lang="en-US" dirty="0" smtClean="0"/>
              <a:t>Always wear the protective materials given to you</a:t>
            </a:r>
          </a:p>
          <a:p>
            <a:r>
              <a:rPr lang="en-US" dirty="0" smtClean="0"/>
              <a:t>Also follow the safety symbols</a:t>
            </a:r>
          </a:p>
          <a:p>
            <a:r>
              <a:rPr lang="en-US" dirty="0" smtClean="0"/>
              <a:t>Labs may take place in the classroom, laboratory or outside in a field investigation</a:t>
            </a:r>
          </a:p>
          <a:p>
            <a:r>
              <a:rPr lang="en-US" dirty="0" smtClean="0"/>
              <a:t>ALWAYS clean up your area after a lab and wash your hands thoroughly!!!!!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12539" y="1857375"/>
            <a:ext cx="7492008" cy="2481752"/>
            <a:chOff x="312539" y="1857375"/>
            <a:chExt cx="7492008" cy="2481752"/>
          </a:xfrm>
        </p:grpSpPr>
        <p:sp>
          <p:nvSpPr>
            <p:cNvPr id="4" name="SMARTInkAnnotation3"/>
            <p:cNvSpPr/>
            <p:nvPr/>
          </p:nvSpPr>
          <p:spPr>
            <a:xfrm>
              <a:off x="312539" y="1857375"/>
              <a:ext cx="7492008" cy="125016"/>
            </a:xfrm>
            <a:custGeom>
              <a:avLst/>
              <a:gdLst/>
              <a:ahLst/>
              <a:cxnLst/>
              <a:rect l="0" t="0" r="0" b="0"/>
              <a:pathLst>
                <a:path w="7492008" h="125016">
                  <a:moveTo>
                    <a:pt x="0" y="8929"/>
                  </a:moveTo>
                  <a:lnTo>
                    <a:pt x="0" y="0"/>
                  </a:lnTo>
                  <a:lnTo>
                    <a:pt x="13302" y="0"/>
                  </a:lnTo>
                  <a:lnTo>
                    <a:pt x="15813" y="991"/>
                  </a:lnTo>
                  <a:lnTo>
                    <a:pt x="21249" y="4740"/>
                  </a:lnTo>
                  <a:lnTo>
                    <a:pt x="26972" y="7067"/>
                  </a:lnTo>
                  <a:lnTo>
                    <a:pt x="35773" y="8377"/>
                  </a:lnTo>
                  <a:lnTo>
                    <a:pt x="47635" y="8820"/>
                  </a:lnTo>
                  <a:lnTo>
                    <a:pt x="56228" y="11527"/>
                  </a:lnTo>
                  <a:lnTo>
                    <a:pt x="66662" y="15045"/>
                  </a:lnTo>
                  <a:lnTo>
                    <a:pt x="95169" y="17612"/>
                  </a:lnTo>
                  <a:lnTo>
                    <a:pt x="161185" y="18849"/>
                  </a:lnTo>
                  <a:lnTo>
                    <a:pt x="174494" y="22599"/>
                  </a:lnTo>
                  <a:lnTo>
                    <a:pt x="193144" y="25547"/>
                  </a:lnTo>
                  <a:lnTo>
                    <a:pt x="395015" y="29434"/>
                  </a:lnTo>
                  <a:lnTo>
                    <a:pt x="417656" y="32925"/>
                  </a:lnTo>
                  <a:lnTo>
                    <a:pt x="645583" y="35717"/>
                  </a:lnTo>
                  <a:lnTo>
                    <a:pt x="765927" y="38364"/>
                  </a:lnTo>
                  <a:lnTo>
                    <a:pt x="791857" y="41855"/>
                  </a:lnTo>
                  <a:lnTo>
                    <a:pt x="1013030" y="45634"/>
                  </a:lnTo>
                  <a:lnTo>
                    <a:pt x="1046540" y="49385"/>
                  </a:lnTo>
                  <a:lnTo>
                    <a:pt x="1144396" y="53210"/>
                  </a:lnTo>
                  <a:lnTo>
                    <a:pt x="1225412" y="56175"/>
                  </a:lnTo>
                  <a:lnTo>
                    <a:pt x="1259003" y="59693"/>
                  </a:lnTo>
                  <a:lnTo>
                    <a:pt x="1465540" y="63478"/>
                  </a:lnTo>
                  <a:lnTo>
                    <a:pt x="1524207" y="68638"/>
                  </a:lnTo>
                  <a:lnTo>
                    <a:pt x="1749369" y="71415"/>
                  </a:lnTo>
                  <a:lnTo>
                    <a:pt x="1821488" y="74079"/>
                  </a:lnTo>
                  <a:lnTo>
                    <a:pt x="1858292" y="77572"/>
                  </a:lnTo>
                  <a:lnTo>
                    <a:pt x="2075950" y="80334"/>
                  </a:lnTo>
                  <a:lnTo>
                    <a:pt x="2179012" y="83008"/>
                  </a:lnTo>
                  <a:lnTo>
                    <a:pt x="2220590" y="86502"/>
                  </a:lnTo>
                  <a:lnTo>
                    <a:pt x="2439900" y="89248"/>
                  </a:lnTo>
                  <a:lnTo>
                    <a:pt x="2730868" y="89296"/>
                  </a:lnTo>
                  <a:lnTo>
                    <a:pt x="2775091" y="86650"/>
                  </a:lnTo>
                  <a:lnTo>
                    <a:pt x="2818890" y="83160"/>
                  </a:lnTo>
                  <a:lnTo>
                    <a:pt x="3046938" y="80415"/>
                  </a:lnTo>
                  <a:lnTo>
                    <a:pt x="3117028" y="77735"/>
                  </a:lnTo>
                  <a:lnTo>
                    <a:pt x="3164337" y="74236"/>
                  </a:lnTo>
                  <a:lnTo>
                    <a:pt x="3384541" y="71510"/>
                  </a:lnTo>
                  <a:lnTo>
                    <a:pt x="3482027" y="68805"/>
                  </a:lnTo>
                  <a:lnTo>
                    <a:pt x="3530950" y="65307"/>
                  </a:lnTo>
                  <a:lnTo>
                    <a:pt x="3681158" y="61761"/>
                  </a:lnTo>
                  <a:lnTo>
                    <a:pt x="3729255" y="57876"/>
                  </a:lnTo>
                  <a:lnTo>
                    <a:pt x="3830944" y="53434"/>
                  </a:lnTo>
                  <a:lnTo>
                    <a:pt x="3855713" y="51498"/>
                  </a:lnTo>
                  <a:lnTo>
                    <a:pt x="3905392" y="47692"/>
                  </a:lnTo>
                  <a:lnTo>
                    <a:pt x="4056152" y="43923"/>
                  </a:lnTo>
                  <a:lnTo>
                    <a:pt x="4104278" y="40026"/>
                  </a:lnTo>
                  <a:lnTo>
                    <a:pt x="4230757" y="36286"/>
                  </a:lnTo>
                  <a:lnTo>
                    <a:pt x="5969743" y="35718"/>
                  </a:lnTo>
                  <a:lnTo>
                    <a:pt x="6020703" y="38364"/>
                  </a:lnTo>
                  <a:lnTo>
                    <a:pt x="6072125" y="41855"/>
                  </a:lnTo>
                  <a:lnTo>
                    <a:pt x="6289396" y="44575"/>
                  </a:lnTo>
                  <a:lnTo>
                    <a:pt x="6783467" y="44648"/>
                  </a:lnTo>
                  <a:lnTo>
                    <a:pt x="6833803" y="47294"/>
                  </a:lnTo>
                  <a:lnTo>
                    <a:pt x="6884949" y="51777"/>
                  </a:lnTo>
                  <a:lnTo>
                    <a:pt x="6934138" y="57077"/>
                  </a:lnTo>
                  <a:lnTo>
                    <a:pt x="7001716" y="65639"/>
                  </a:lnTo>
                  <a:lnTo>
                    <a:pt x="7044574" y="68860"/>
                  </a:lnTo>
                  <a:lnTo>
                    <a:pt x="7086774" y="71284"/>
                  </a:lnTo>
                  <a:lnTo>
                    <a:pt x="7107749" y="73319"/>
                  </a:lnTo>
                  <a:lnTo>
                    <a:pt x="7128680" y="75668"/>
                  </a:lnTo>
                  <a:lnTo>
                    <a:pt x="7167809" y="80924"/>
                  </a:lnTo>
                  <a:lnTo>
                    <a:pt x="7241437" y="92383"/>
                  </a:lnTo>
                  <a:lnTo>
                    <a:pt x="7274810" y="95629"/>
                  </a:lnTo>
                  <a:lnTo>
                    <a:pt x="7305185" y="98064"/>
                  </a:lnTo>
                  <a:lnTo>
                    <a:pt x="7318842" y="100102"/>
                  </a:lnTo>
                  <a:lnTo>
                    <a:pt x="7331916" y="102454"/>
                  </a:lnTo>
                  <a:lnTo>
                    <a:pt x="7344600" y="105013"/>
                  </a:lnTo>
                  <a:lnTo>
                    <a:pt x="7369278" y="110503"/>
                  </a:lnTo>
                  <a:lnTo>
                    <a:pt x="7390827" y="113604"/>
                  </a:lnTo>
                  <a:lnTo>
                    <a:pt x="7436057" y="116751"/>
                  </a:lnTo>
                  <a:lnTo>
                    <a:pt x="7441807" y="118514"/>
                  </a:lnTo>
                  <a:lnTo>
                    <a:pt x="7446634" y="120681"/>
                  </a:lnTo>
                  <a:lnTo>
                    <a:pt x="7457289" y="123089"/>
                  </a:lnTo>
                  <a:lnTo>
                    <a:pt x="7488222" y="125015"/>
                  </a:lnTo>
                  <a:lnTo>
                    <a:pt x="7483078" y="125015"/>
                  </a:lnTo>
                  <a:lnTo>
                    <a:pt x="7492007" y="1250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4"/>
            <p:cNvSpPr/>
            <p:nvPr/>
          </p:nvSpPr>
          <p:spPr>
            <a:xfrm>
              <a:off x="340055" y="3127168"/>
              <a:ext cx="422803" cy="381921"/>
            </a:xfrm>
            <a:custGeom>
              <a:avLst/>
              <a:gdLst/>
              <a:ahLst/>
              <a:cxnLst/>
              <a:rect l="0" t="0" r="0" b="0"/>
              <a:pathLst>
                <a:path w="422803" h="381921">
                  <a:moveTo>
                    <a:pt x="347531" y="158957"/>
                  </a:moveTo>
                  <a:lnTo>
                    <a:pt x="352271" y="154216"/>
                  </a:lnTo>
                  <a:lnTo>
                    <a:pt x="353667" y="151827"/>
                  </a:lnTo>
                  <a:lnTo>
                    <a:pt x="356625" y="142733"/>
                  </a:lnTo>
                  <a:lnTo>
                    <a:pt x="360833" y="133225"/>
                  </a:lnTo>
                  <a:lnTo>
                    <a:pt x="363365" y="122385"/>
                  </a:lnTo>
                  <a:lnTo>
                    <a:pt x="365482" y="110953"/>
                  </a:lnTo>
                  <a:lnTo>
                    <a:pt x="369730" y="99257"/>
                  </a:lnTo>
                  <a:lnTo>
                    <a:pt x="372280" y="87444"/>
                  </a:lnTo>
                  <a:lnTo>
                    <a:pt x="373413" y="75579"/>
                  </a:lnTo>
                  <a:lnTo>
                    <a:pt x="373917" y="63691"/>
                  </a:lnTo>
                  <a:lnTo>
                    <a:pt x="371495" y="51794"/>
                  </a:lnTo>
                  <a:lnTo>
                    <a:pt x="367111" y="40883"/>
                  </a:lnTo>
                  <a:lnTo>
                    <a:pt x="361856" y="32727"/>
                  </a:lnTo>
                  <a:lnTo>
                    <a:pt x="353566" y="25795"/>
                  </a:lnTo>
                  <a:lnTo>
                    <a:pt x="342276" y="19406"/>
                  </a:lnTo>
                  <a:lnTo>
                    <a:pt x="335098" y="16313"/>
                  </a:lnTo>
                  <a:lnTo>
                    <a:pt x="327336" y="13259"/>
                  </a:lnTo>
                  <a:lnTo>
                    <a:pt x="310774" y="7220"/>
                  </a:lnTo>
                  <a:lnTo>
                    <a:pt x="302190" y="4221"/>
                  </a:lnTo>
                  <a:lnTo>
                    <a:pt x="293491" y="2221"/>
                  </a:lnTo>
                  <a:lnTo>
                    <a:pt x="284715" y="888"/>
                  </a:lnTo>
                  <a:lnTo>
                    <a:pt x="275888" y="0"/>
                  </a:lnTo>
                  <a:lnTo>
                    <a:pt x="266035" y="399"/>
                  </a:lnTo>
                  <a:lnTo>
                    <a:pt x="255497" y="1658"/>
                  </a:lnTo>
                  <a:lnTo>
                    <a:pt x="244503" y="3489"/>
                  </a:lnTo>
                  <a:lnTo>
                    <a:pt x="233205" y="5702"/>
                  </a:lnTo>
                  <a:lnTo>
                    <a:pt x="210068" y="10807"/>
                  </a:lnTo>
                  <a:lnTo>
                    <a:pt x="198342" y="14550"/>
                  </a:lnTo>
                  <a:lnTo>
                    <a:pt x="186556" y="19029"/>
                  </a:lnTo>
                  <a:lnTo>
                    <a:pt x="174730" y="24000"/>
                  </a:lnTo>
                  <a:lnTo>
                    <a:pt x="162877" y="30290"/>
                  </a:lnTo>
                  <a:lnTo>
                    <a:pt x="151006" y="37460"/>
                  </a:lnTo>
                  <a:lnTo>
                    <a:pt x="139124" y="45216"/>
                  </a:lnTo>
                  <a:lnTo>
                    <a:pt x="127233" y="53364"/>
                  </a:lnTo>
                  <a:lnTo>
                    <a:pt x="103438" y="70355"/>
                  </a:lnTo>
                  <a:lnTo>
                    <a:pt x="92529" y="79053"/>
                  </a:lnTo>
                  <a:lnTo>
                    <a:pt x="82279" y="87828"/>
                  </a:lnTo>
                  <a:lnTo>
                    <a:pt x="72470" y="96654"/>
                  </a:lnTo>
                  <a:lnTo>
                    <a:pt x="62954" y="106508"/>
                  </a:lnTo>
                  <a:lnTo>
                    <a:pt x="53633" y="117045"/>
                  </a:lnTo>
                  <a:lnTo>
                    <a:pt x="44442" y="128039"/>
                  </a:lnTo>
                  <a:lnTo>
                    <a:pt x="36331" y="138345"/>
                  </a:lnTo>
                  <a:lnTo>
                    <a:pt x="28939" y="148192"/>
                  </a:lnTo>
                  <a:lnTo>
                    <a:pt x="22027" y="157733"/>
                  </a:lnTo>
                  <a:lnTo>
                    <a:pt x="16426" y="168063"/>
                  </a:lnTo>
                  <a:lnTo>
                    <a:pt x="11701" y="178918"/>
                  </a:lnTo>
                  <a:lnTo>
                    <a:pt x="7558" y="190124"/>
                  </a:lnTo>
                  <a:lnTo>
                    <a:pt x="4796" y="200570"/>
                  </a:lnTo>
                  <a:lnTo>
                    <a:pt x="2955" y="210512"/>
                  </a:lnTo>
                  <a:lnTo>
                    <a:pt x="1727" y="220116"/>
                  </a:lnTo>
                  <a:lnTo>
                    <a:pt x="909" y="229495"/>
                  </a:lnTo>
                  <a:lnTo>
                    <a:pt x="364" y="238724"/>
                  </a:lnTo>
                  <a:lnTo>
                    <a:pt x="0" y="247854"/>
                  </a:lnTo>
                  <a:lnTo>
                    <a:pt x="750" y="256917"/>
                  </a:lnTo>
                  <a:lnTo>
                    <a:pt x="2242" y="265935"/>
                  </a:lnTo>
                  <a:lnTo>
                    <a:pt x="4228" y="274924"/>
                  </a:lnTo>
                  <a:lnTo>
                    <a:pt x="7537" y="283893"/>
                  </a:lnTo>
                  <a:lnTo>
                    <a:pt x="11728" y="292849"/>
                  </a:lnTo>
                  <a:lnTo>
                    <a:pt x="16506" y="301796"/>
                  </a:lnTo>
                  <a:lnTo>
                    <a:pt x="21675" y="309745"/>
                  </a:lnTo>
                  <a:lnTo>
                    <a:pt x="27106" y="317030"/>
                  </a:lnTo>
                  <a:lnTo>
                    <a:pt x="32711" y="323870"/>
                  </a:lnTo>
                  <a:lnTo>
                    <a:pt x="39424" y="330415"/>
                  </a:lnTo>
                  <a:lnTo>
                    <a:pt x="46876" y="336762"/>
                  </a:lnTo>
                  <a:lnTo>
                    <a:pt x="54821" y="342978"/>
                  </a:lnTo>
                  <a:lnTo>
                    <a:pt x="63094" y="348114"/>
                  </a:lnTo>
                  <a:lnTo>
                    <a:pt x="71586" y="352530"/>
                  </a:lnTo>
                  <a:lnTo>
                    <a:pt x="80223" y="356467"/>
                  </a:lnTo>
                  <a:lnTo>
                    <a:pt x="111342" y="371488"/>
                  </a:lnTo>
                  <a:lnTo>
                    <a:pt x="122603" y="375058"/>
                  </a:lnTo>
                  <a:lnTo>
                    <a:pt x="134079" y="377439"/>
                  </a:lnTo>
                  <a:lnTo>
                    <a:pt x="145698" y="379025"/>
                  </a:lnTo>
                  <a:lnTo>
                    <a:pt x="157413" y="380083"/>
                  </a:lnTo>
                  <a:lnTo>
                    <a:pt x="169192" y="380789"/>
                  </a:lnTo>
                  <a:lnTo>
                    <a:pt x="191870" y="381572"/>
                  </a:lnTo>
                  <a:lnTo>
                    <a:pt x="211872" y="381920"/>
                  </a:lnTo>
                  <a:lnTo>
                    <a:pt x="222365" y="381021"/>
                  </a:lnTo>
                  <a:lnTo>
                    <a:pt x="233329" y="379429"/>
                  </a:lnTo>
                  <a:lnTo>
                    <a:pt x="244607" y="377376"/>
                  </a:lnTo>
                  <a:lnTo>
                    <a:pt x="256095" y="375015"/>
                  </a:lnTo>
                  <a:lnTo>
                    <a:pt x="279442" y="369746"/>
                  </a:lnTo>
                  <a:lnTo>
                    <a:pt x="290232" y="365959"/>
                  </a:lnTo>
                  <a:lnTo>
                    <a:pt x="300402" y="361450"/>
                  </a:lnTo>
                  <a:lnTo>
                    <a:pt x="310158" y="356460"/>
                  </a:lnTo>
                  <a:lnTo>
                    <a:pt x="319639" y="351149"/>
                  </a:lnTo>
                  <a:lnTo>
                    <a:pt x="328936" y="345624"/>
                  </a:lnTo>
                  <a:lnTo>
                    <a:pt x="338111" y="339956"/>
                  </a:lnTo>
                  <a:lnTo>
                    <a:pt x="347204" y="333201"/>
                  </a:lnTo>
                  <a:lnTo>
                    <a:pt x="356243" y="325721"/>
                  </a:lnTo>
                  <a:lnTo>
                    <a:pt x="365245" y="317758"/>
                  </a:lnTo>
                  <a:lnTo>
                    <a:pt x="380539" y="303618"/>
                  </a:lnTo>
                  <a:lnTo>
                    <a:pt x="387396" y="297070"/>
                  </a:lnTo>
                  <a:lnTo>
                    <a:pt x="392959" y="289727"/>
                  </a:lnTo>
                  <a:lnTo>
                    <a:pt x="397660" y="281856"/>
                  </a:lnTo>
                  <a:lnTo>
                    <a:pt x="401786" y="273632"/>
                  </a:lnTo>
                  <a:lnTo>
                    <a:pt x="405529" y="265172"/>
                  </a:lnTo>
                  <a:lnTo>
                    <a:pt x="409017" y="256556"/>
                  </a:lnTo>
                  <a:lnTo>
                    <a:pt x="415537" y="239045"/>
                  </a:lnTo>
                  <a:lnTo>
                    <a:pt x="421743" y="221340"/>
                  </a:lnTo>
                  <a:lnTo>
                    <a:pt x="422802" y="212452"/>
                  </a:lnTo>
                  <a:lnTo>
                    <a:pt x="422517" y="203550"/>
                  </a:lnTo>
                  <a:lnTo>
                    <a:pt x="421334" y="194638"/>
                  </a:lnTo>
                  <a:lnTo>
                    <a:pt x="420545" y="185721"/>
                  </a:lnTo>
                  <a:lnTo>
                    <a:pt x="420019" y="176800"/>
                  </a:lnTo>
                  <a:lnTo>
                    <a:pt x="419669" y="167875"/>
                  </a:lnTo>
                  <a:lnTo>
                    <a:pt x="417451" y="158950"/>
                  </a:lnTo>
                  <a:lnTo>
                    <a:pt x="413988" y="150022"/>
                  </a:lnTo>
                  <a:lnTo>
                    <a:pt x="409695" y="141094"/>
                  </a:lnTo>
                  <a:lnTo>
                    <a:pt x="404848" y="133157"/>
                  </a:lnTo>
                  <a:lnTo>
                    <a:pt x="399633" y="125882"/>
                  </a:lnTo>
                  <a:lnTo>
                    <a:pt x="394172" y="119048"/>
                  </a:lnTo>
                  <a:lnTo>
                    <a:pt x="387554" y="112507"/>
                  </a:lnTo>
                  <a:lnTo>
                    <a:pt x="380166" y="106162"/>
                  </a:lnTo>
                  <a:lnTo>
                    <a:pt x="372264" y="99948"/>
                  </a:lnTo>
                  <a:lnTo>
                    <a:pt x="364020" y="93820"/>
                  </a:lnTo>
                  <a:lnTo>
                    <a:pt x="346922" y="81721"/>
                  </a:lnTo>
                  <a:lnTo>
                    <a:pt x="337203" y="76708"/>
                  </a:lnTo>
                  <a:lnTo>
                    <a:pt x="326755" y="72374"/>
                  </a:lnTo>
                  <a:lnTo>
                    <a:pt x="315821" y="68493"/>
                  </a:lnTo>
                  <a:lnTo>
                    <a:pt x="304562" y="64913"/>
                  </a:lnTo>
                  <a:lnTo>
                    <a:pt x="281470" y="58289"/>
                  </a:lnTo>
                  <a:lnTo>
                    <a:pt x="269756" y="56127"/>
                  </a:lnTo>
                  <a:lnTo>
                    <a:pt x="257978" y="54684"/>
                  </a:lnTo>
                  <a:lnTo>
                    <a:pt x="246157" y="53723"/>
                  </a:lnTo>
                  <a:lnTo>
                    <a:pt x="234307" y="54074"/>
                  </a:lnTo>
                  <a:lnTo>
                    <a:pt x="222439" y="55301"/>
                  </a:lnTo>
                  <a:lnTo>
                    <a:pt x="210558" y="57110"/>
                  </a:lnTo>
                  <a:lnTo>
                    <a:pt x="198669" y="59309"/>
                  </a:lnTo>
                  <a:lnTo>
                    <a:pt x="174875" y="64398"/>
                  </a:lnTo>
                  <a:lnTo>
                    <a:pt x="139167" y="72841"/>
                  </a:lnTo>
                  <a:lnTo>
                    <a:pt x="128254" y="76742"/>
                  </a:lnTo>
                  <a:lnTo>
                    <a:pt x="118002" y="81326"/>
                  </a:lnTo>
                  <a:lnTo>
                    <a:pt x="108191" y="86367"/>
                  </a:lnTo>
                  <a:lnTo>
                    <a:pt x="99666" y="91712"/>
                  </a:lnTo>
                  <a:lnTo>
                    <a:pt x="91999" y="97259"/>
                  </a:lnTo>
                  <a:lnTo>
                    <a:pt x="84902" y="102942"/>
                  </a:lnTo>
                  <a:lnTo>
                    <a:pt x="78187" y="109707"/>
                  </a:lnTo>
                  <a:lnTo>
                    <a:pt x="71726" y="117194"/>
                  </a:lnTo>
                  <a:lnTo>
                    <a:pt x="65434" y="125162"/>
                  </a:lnTo>
                  <a:lnTo>
                    <a:pt x="59255" y="133450"/>
                  </a:lnTo>
                  <a:lnTo>
                    <a:pt x="47098" y="150597"/>
                  </a:lnTo>
                  <a:lnTo>
                    <a:pt x="43063" y="159337"/>
                  </a:lnTo>
                  <a:lnTo>
                    <a:pt x="40372" y="168140"/>
                  </a:lnTo>
                  <a:lnTo>
                    <a:pt x="38578" y="176985"/>
                  </a:lnTo>
                  <a:lnTo>
                    <a:pt x="37383" y="187843"/>
                  </a:lnTo>
                  <a:lnTo>
                    <a:pt x="36586" y="200042"/>
                  </a:lnTo>
                  <a:lnTo>
                    <a:pt x="35700" y="225834"/>
                  </a:lnTo>
                  <a:lnTo>
                    <a:pt x="34991" y="2929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5"/>
            <p:cNvSpPr/>
            <p:nvPr/>
          </p:nvSpPr>
          <p:spPr>
            <a:xfrm>
              <a:off x="380395" y="3754709"/>
              <a:ext cx="467475" cy="584418"/>
            </a:xfrm>
            <a:custGeom>
              <a:avLst/>
              <a:gdLst/>
              <a:ahLst/>
              <a:cxnLst/>
              <a:rect l="0" t="0" r="0" b="0"/>
              <a:pathLst>
                <a:path w="467475" h="584418">
                  <a:moveTo>
                    <a:pt x="414347" y="299369"/>
                  </a:moveTo>
                  <a:lnTo>
                    <a:pt x="414347" y="294628"/>
                  </a:lnTo>
                  <a:lnTo>
                    <a:pt x="415339" y="292239"/>
                  </a:lnTo>
                  <a:lnTo>
                    <a:pt x="421476" y="284137"/>
                  </a:lnTo>
                  <a:lnTo>
                    <a:pt x="429578" y="274460"/>
                  </a:lnTo>
                  <a:lnTo>
                    <a:pt x="438263" y="259466"/>
                  </a:lnTo>
                  <a:lnTo>
                    <a:pt x="444158" y="248231"/>
                  </a:lnTo>
                  <a:lnTo>
                    <a:pt x="447440" y="236622"/>
                  </a:lnTo>
                  <a:lnTo>
                    <a:pt x="449891" y="224849"/>
                  </a:lnTo>
                  <a:lnTo>
                    <a:pt x="454287" y="213001"/>
                  </a:lnTo>
                  <a:lnTo>
                    <a:pt x="454864" y="207064"/>
                  </a:lnTo>
                  <a:lnTo>
                    <a:pt x="452860" y="195175"/>
                  </a:lnTo>
                  <a:lnTo>
                    <a:pt x="446153" y="177325"/>
                  </a:lnTo>
                  <a:lnTo>
                    <a:pt x="440720" y="162776"/>
                  </a:lnTo>
                  <a:lnTo>
                    <a:pt x="437882" y="154728"/>
                  </a:lnTo>
                  <a:lnTo>
                    <a:pt x="433013" y="147379"/>
                  </a:lnTo>
                  <a:lnTo>
                    <a:pt x="419666" y="133922"/>
                  </a:lnTo>
                  <a:lnTo>
                    <a:pt x="406458" y="121326"/>
                  </a:lnTo>
                  <a:lnTo>
                    <a:pt x="392981" y="109114"/>
                  </a:lnTo>
                  <a:lnTo>
                    <a:pt x="385220" y="103079"/>
                  </a:lnTo>
                  <a:lnTo>
                    <a:pt x="377070" y="97071"/>
                  </a:lnTo>
                  <a:lnTo>
                    <a:pt x="367667" y="92074"/>
                  </a:lnTo>
                  <a:lnTo>
                    <a:pt x="357430" y="87751"/>
                  </a:lnTo>
                  <a:lnTo>
                    <a:pt x="346637" y="83876"/>
                  </a:lnTo>
                  <a:lnTo>
                    <a:pt x="335472" y="80300"/>
                  </a:lnTo>
                  <a:lnTo>
                    <a:pt x="324061" y="76925"/>
                  </a:lnTo>
                  <a:lnTo>
                    <a:pt x="312484" y="73682"/>
                  </a:lnTo>
                  <a:lnTo>
                    <a:pt x="300798" y="71520"/>
                  </a:lnTo>
                  <a:lnTo>
                    <a:pt x="289038" y="70079"/>
                  </a:lnTo>
                  <a:lnTo>
                    <a:pt x="277229" y="69118"/>
                  </a:lnTo>
                  <a:lnTo>
                    <a:pt x="265388" y="68478"/>
                  </a:lnTo>
                  <a:lnTo>
                    <a:pt x="241648" y="67766"/>
                  </a:lnTo>
                  <a:lnTo>
                    <a:pt x="205970" y="67365"/>
                  </a:lnTo>
                  <a:lnTo>
                    <a:pt x="194070" y="68301"/>
                  </a:lnTo>
                  <a:lnTo>
                    <a:pt x="182167" y="69918"/>
                  </a:lnTo>
                  <a:lnTo>
                    <a:pt x="170263" y="71987"/>
                  </a:lnTo>
                  <a:lnTo>
                    <a:pt x="158359" y="75351"/>
                  </a:lnTo>
                  <a:lnTo>
                    <a:pt x="146454" y="79579"/>
                  </a:lnTo>
                  <a:lnTo>
                    <a:pt x="134548" y="84381"/>
                  </a:lnTo>
                  <a:lnTo>
                    <a:pt x="122642" y="89567"/>
                  </a:lnTo>
                  <a:lnTo>
                    <a:pt x="98831" y="100621"/>
                  </a:lnTo>
                  <a:lnTo>
                    <a:pt x="87917" y="106347"/>
                  </a:lnTo>
                  <a:lnTo>
                    <a:pt x="77664" y="112148"/>
                  </a:lnTo>
                  <a:lnTo>
                    <a:pt x="67853" y="118000"/>
                  </a:lnTo>
                  <a:lnTo>
                    <a:pt x="59327" y="124878"/>
                  </a:lnTo>
                  <a:lnTo>
                    <a:pt x="51659" y="132440"/>
                  </a:lnTo>
                  <a:lnTo>
                    <a:pt x="37847" y="148779"/>
                  </a:lnTo>
                  <a:lnTo>
                    <a:pt x="25094" y="165964"/>
                  </a:lnTo>
                  <a:lnTo>
                    <a:pt x="15458" y="183523"/>
                  </a:lnTo>
                  <a:lnTo>
                    <a:pt x="7867" y="201249"/>
                  </a:lnTo>
                  <a:lnTo>
                    <a:pt x="1186" y="219049"/>
                  </a:lnTo>
                  <a:lnTo>
                    <a:pt x="0" y="228955"/>
                  </a:lnTo>
                  <a:lnTo>
                    <a:pt x="202" y="239528"/>
                  </a:lnTo>
                  <a:lnTo>
                    <a:pt x="1328" y="250545"/>
                  </a:lnTo>
                  <a:lnTo>
                    <a:pt x="3071" y="261859"/>
                  </a:lnTo>
                  <a:lnTo>
                    <a:pt x="5226" y="273370"/>
                  </a:lnTo>
                  <a:lnTo>
                    <a:pt x="10265" y="296743"/>
                  </a:lnTo>
                  <a:lnTo>
                    <a:pt x="15812" y="320360"/>
                  </a:lnTo>
                  <a:lnTo>
                    <a:pt x="19673" y="331222"/>
                  </a:lnTo>
                  <a:lnTo>
                    <a:pt x="24231" y="341440"/>
                  </a:lnTo>
                  <a:lnTo>
                    <a:pt x="29254" y="351229"/>
                  </a:lnTo>
                  <a:lnTo>
                    <a:pt x="35579" y="361723"/>
                  </a:lnTo>
                  <a:lnTo>
                    <a:pt x="42772" y="372688"/>
                  </a:lnTo>
                  <a:lnTo>
                    <a:pt x="58703" y="395455"/>
                  </a:lnTo>
                  <a:lnTo>
                    <a:pt x="102011" y="454260"/>
                  </a:lnTo>
                  <a:lnTo>
                    <a:pt x="111865" y="465137"/>
                  </a:lnTo>
                  <a:lnTo>
                    <a:pt x="122403" y="475365"/>
                  </a:lnTo>
                  <a:lnTo>
                    <a:pt x="133397" y="485160"/>
                  </a:lnTo>
                  <a:lnTo>
                    <a:pt x="156196" y="506627"/>
                  </a:lnTo>
                  <a:lnTo>
                    <a:pt x="167832" y="517908"/>
                  </a:lnTo>
                  <a:lnTo>
                    <a:pt x="179558" y="527413"/>
                  </a:lnTo>
                  <a:lnTo>
                    <a:pt x="191345" y="535734"/>
                  </a:lnTo>
                  <a:lnTo>
                    <a:pt x="203171" y="543266"/>
                  </a:lnTo>
                  <a:lnTo>
                    <a:pt x="215024" y="550272"/>
                  </a:lnTo>
                  <a:lnTo>
                    <a:pt x="226894" y="556927"/>
                  </a:lnTo>
                  <a:lnTo>
                    <a:pt x="238777" y="563347"/>
                  </a:lnTo>
                  <a:lnTo>
                    <a:pt x="249675" y="568620"/>
                  </a:lnTo>
                  <a:lnTo>
                    <a:pt x="259917" y="573127"/>
                  </a:lnTo>
                  <a:lnTo>
                    <a:pt x="269722" y="577124"/>
                  </a:lnTo>
                  <a:lnTo>
                    <a:pt x="280227" y="579789"/>
                  </a:lnTo>
                  <a:lnTo>
                    <a:pt x="291199" y="581565"/>
                  </a:lnTo>
                  <a:lnTo>
                    <a:pt x="302483" y="582749"/>
                  </a:lnTo>
                  <a:lnTo>
                    <a:pt x="312982" y="583539"/>
                  </a:lnTo>
                  <a:lnTo>
                    <a:pt x="322958" y="584066"/>
                  </a:lnTo>
                  <a:lnTo>
                    <a:pt x="332585" y="584417"/>
                  </a:lnTo>
                  <a:lnTo>
                    <a:pt x="340987" y="583658"/>
                  </a:lnTo>
                  <a:lnTo>
                    <a:pt x="348573" y="582161"/>
                  </a:lnTo>
                  <a:lnTo>
                    <a:pt x="355615" y="580170"/>
                  </a:lnTo>
                  <a:lnTo>
                    <a:pt x="368731" y="572667"/>
                  </a:lnTo>
                  <a:lnTo>
                    <a:pt x="382167" y="562717"/>
                  </a:lnTo>
                  <a:lnTo>
                    <a:pt x="398060" y="551680"/>
                  </a:lnTo>
                  <a:lnTo>
                    <a:pt x="412400" y="534869"/>
                  </a:lnTo>
                  <a:lnTo>
                    <a:pt x="419002" y="524830"/>
                  </a:lnTo>
                  <a:lnTo>
                    <a:pt x="424396" y="515160"/>
                  </a:lnTo>
                  <a:lnTo>
                    <a:pt x="428983" y="505738"/>
                  </a:lnTo>
                  <a:lnTo>
                    <a:pt x="437719" y="485346"/>
                  </a:lnTo>
                  <a:lnTo>
                    <a:pt x="448216" y="459746"/>
                  </a:lnTo>
                  <a:lnTo>
                    <a:pt x="451809" y="445975"/>
                  </a:lnTo>
                  <a:lnTo>
                    <a:pt x="454205" y="431833"/>
                  </a:lnTo>
                  <a:lnTo>
                    <a:pt x="455801" y="417444"/>
                  </a:lnTo>
                  <a:lnTo>
                    <a:pt x="457858" y="402890"/>
                  </a:lnTo>
                  <a:lnTo>
                    <a:pt x="462789" y="373490"/>
                  </a:lnTo>
                  <a:lnTo>
                    <a:pt x="464501" y="358705"/>
                  </a:lnTo>
                  <a:lnTo>
                    <a:pt x="465642" y="343887"/>
                  </a:lnTo>
                  <a:lnTo>
                    <a:pt x="466403" y="329047"/>
                  </a:lnTo>
                  <a:lnTo>
                    <a:pt x="467249" y="299330"/>
                  </a:lnTo>
                  <a:lnTo>
                    <a:pt x="467474" y="284460"/>
                  </a:lnTo>
                  <a:lnTo>
                    <a:pt x="466632" y="269586"/>
                  </a:lnTo>
                  <a:lnTo>
                    <a:pt x="465079" y="254709"/>
                  </a:lnTo>
                  <a:lnTo>
                    <a:pt x="463051" y="239830"/>
                  </a:lnTo>
                  <a:lnTo>
                    <a:pt x="459715" y="224950"/>
                  </a:lnTo>
                  <a:lnTo>
                    <a:pt x="455506" y="210068"/>
                  </a:lnTo>
                  <a:lnTo>
                    <a:pt x="450716" y="195186"/>
                  </a:lnTo>
                  <a:lnTo>
                    <a:pt x="445538" y="181297"/>
                  </a:lnTo>
                  <a:lnTo>
                    <a:pt x="440102" y="168068"/>
                  </a:lnTo>
                  <a:lnTo>
                    <a:pt x="434493" y="155281"/>
                  </a:lnTo>
                  <a:lnTo>
                    <a:pt x="422970" y="130488"/>
                  </a:lnTo>
                  <a:lnTo>
                    <a:pt x="417119" y="118320"/>
                  </a:lnTo>
                  <a:lnTo>
                    <a:pt x="410242" y="107233"/>
                  </a:lnTo>
                  <a:lnTo>
                    <a:pt x="402681" y="96864"/>
                  </a:lnTo>
                  <a:lnTo>
                    <a:pt x="394663" y="86975"/>
                  </a:lnTo>
                  <a:lnTo>
                    <a:pt x="386341" y="78398"/>
                  </a:lnTo>
                  <a:lnTo>
                    <a:pt x="377817" y="70695"/>
                  </a:lnTo>
                  <a:lnTo>
                    <a:pt x="369158" y="63576"/>
                  </a:lnTo>
                  <a:lnTo>
                    <a:pt x="359416" y="56845"/>
                  </a:lnTo>
                  <a:lnTo>
                    <a:pt x="348953" y="50374"/>
                  </a:lnTo>
                  <a:lnTo>
                    <a:pt x="338009" y="44075"/>
                  </a:lnTo>
                  <a:lnTo>
                    <a:pt x="327736" y="37892"/>
                  </a:lnTo>
                  <a:lnTo>
                    <a:pt x="308384" y="25730"/>
                  </a:lnTo>
                  <a:lnTo>
                    <a:pt x="298064" y="20701"/>
                  </a:lnTo>
                  <a:lnTo>
                    <a:pt x="287216" y="16355"/>
                  </a:lnTo>
                  <a:lnTo>
                    <a:pt x="276015" y="12466"/>
                  </a:lnTo>
                  <a:lnTo>
                    <a:pt x="264578" y="9874"/>
                  </a:lnTo>
                  <a:lnTo>
                    <a:pt x="252986" y="8145"/>
                  </a:lnTo>
                  <a:lnTo>
                    <a:pt x="241288" y="6993"/>
                  </a:lnTo>
                  <a:lnTo>
                    <a:pt x="230513" y="5233"/>
                  </a:lnTo>
                  <a:lnTo>
                    <a:pt x="220354" y="3067"/>
                  </a:lnTo>
                  <a:lnTo>
                    <a:pt x="210604" y="631"/>
                  </a:lnTo>
                  <a:lnTo>
                    <a:pt x="201128" y="0"/>
                  </a:lnTo>
                  <a:lnTo>
                    <a:pt x="191833" y="570"/>
                  </a:lnTo>
                  <a:lnTo>
                    <a:pt x="182661" y="1943"/>
                  </a:lnTo>
                  <a:lnTo>
                    <a:pt x="173569" y="3851"/>
                  </a:lnTo>
                  <a:lnTo>
                    <a:pt x="164531" y="6114"/>
                  </a:lnTo>
                  <a:lnTo>
                    <a:pt x="155530" y="8616"/>
                  </a:lnTo>
                  <a:lnTo>
                    <a:pt x="147544" y="11275"/>
                  </a:lnTo>
                  <a:lnTo>
                    <a:pt x="133380" y="16877"/>
                  </a:lnTo>
                  <a:lnTo>
                    <a:pt x="120470" y="25319"/>
                  </a:lnTo>
                  <a:lnTo>
                    <a:pt x="108118" y="36678"/>
                  </a:lnTo>
                  <a:lnTo>
                    <a:pt x="90007" y="58816"/>
                  </a:lnTo>
                  <a:lnTo>
                    <a:pt x="78042" y="72071"/>
                  </a:lnTo>
                  <a:lnTo>
                    <a:pt x="68756" y="84577"/>
                  </a:lnTo>
                  <a:lnTo>
                    <a:pt x="57159" y="1029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6"/>
            <p:cNvSpPr/>
            <p:nvPr/>
          </p:nvSpPr>
          <p:spPr>
            <a:xfrm>
              <a:off x="438139" y="2080775"/>
              <a:ext cx="319611" cy="195727"/>
            </a:xfrm>
            <a:custGeom>
              <a:avLst/>
              <a:gdLst/>
              <a:ahLst/>
              <a:cxnLst/>
              <a:rect l="0" t="0" r="0" b="0"/>
              <a:pathLst>
                <a:path w="319611" h="195727">
                  <a:moveTo>
                    <a:pt x="303025" y="106998"/>
                  </a:moveTo>
                  <a:lnTo>
                    <a:pt x="307765" y="102257"/>
                  </a:lnTo>
                  <a:lnTo>
                    <a:pt x="309161" y="99869"/>
                  </a:lnTo>
                  <a:lnTo>
                    <a:pt x="310713" y="94569"/>
                  </a:lnTo>
                  <a:lnTo>
                    <a:pt x="311402" y="88906"/>
                  </a:lnTo>
                  <a:lnTo>
                    <a:pt x="311586" y="86007"/>
                  </a:lnTo>
                  <a:lnTo>
                    <a:pt x="312701" y="82090"/>
                  </a:lnTo>
                  <a:lnTo>
                    <a:pt x="314437" y="77494"/>
                  </a:lnTo>
                  <a:lnTo>
                    <a:pt x="316586" y="72446"/>
                  </a:lnTo>
                  <a:lnTo>
                    <a:pt x="318019" y="67096"/>
                  </a:lnTo>
                  <a:lnTo>
                    <a:pt x="318974" y="61545"/>
                  </a:lnTo>
                  <a:lnTo>
                    <a:pt x="319610" y="55860"/>
                  </a:lnTo>
                  <a:lnTo>
                    <a:pt x="319043" y="50086"/>
                  </a:lnTo>
                  <a:lnTo>
                    <a:pt x="317672" y="44252"/>
                  </a:lnTo>
                  <a:lnTo>
                    <a:pt x="315766" y="38378"/>
                  </a:lnTo>
                  <a:lnTo>
                    <a:pt x="313503" y="33470"/>
                  </a:lnTo>
                  <a:lnTo>
                    <a:pt x="311003" y="29206"/>
                  </a:lnTo>
                  <a:lnTo>
                    <a:pt x="308343" y="25371"/>
                  </a:lnTo>
                  <a:lnTo>
                    <a:pt x="305578" y="21822"/>
                  </a:lnTo>
                  <a:lnTo>
                    <a:pt x="302743" y="18464"/>
                  </a:lnTo>
                  <a:lnTo>
                    <a:pt x="299860" y="15233"/>
                  </a:lnTo>
                  <a:lnTo>
                    <a:pt x="295954" y="12087"/>
                  </a:lnTo>
                  <a:lnTo>
                    <a:pt x="291366" y="8997"/>
                  </a:lnTo>
                  <a:lnTo>
                    <a:pt x="286322" y="5946"/>
                  </a:lnTo>
                  <a:lnTo>
                    <a:pt x="279983" y="3911"/>
                  </a:lnTo>
                  <a:lnTo>
                    <a:pt x="272781" y="2554"/>
                  </a:lnTo>
                  <a:lnTo>
                    <a:pt x="265003" y="1650"/>
                  </a:lnTo>
                  <a:lnTo>
                    <a:pt x="256841" y="1047"/>
                  </a:lnTo>
                  <a:lnTo>
                    <a:pt x="248423" y="645"/>
                  </a:lnTo>
                  <a:lnTo>
                    <a:pt x="231132" y="199"/>
                  </a:lnTo>
                  <a:lnTo>
                    <a:pt x="213525" y="0"/>
                  </a:lnTo>
                  <a:lnTo>
                    <a:pt x="203671" y="940"/>
                  </a:lnTo>
                  <a:lnTo>
                    <a:pt x="193133" y="2558"/>
                  </a:lnTo>
                  <a:lnTo>
                    <a:pt x="182138" y="4629"/>
                  </a:lnTo>
                  <a:lnTo>
                    <a:pt x="170840" y="7994"/>
                  </a:lnTo>
                  <a:lnTo>
                    <a:pt x="159339" y="12222"/>
                  </a:lnTo>
                  <a:lnTo>
                    <a:pt x="147703" y="17025"/>
                  </a:lnTo>
                  <a:lnTo>
                    <a:pt x="136969" y="22211"/>
                  </a:lnTo>
                  <a:lnTo>
                    <a:pt x="126836" y="27653"/>
                  </a:lnTo>
                  <a:lnTo>
                    <a:pt x="117105" y="33265"/>
                  </a:lnTo>
                  <a:lnTo>
                    <a:pt x="95709" y="44793"/>
                  </a:lnTo>
                  <a:lnTo>
                    <a:pt x="84447" y="50645"/>
                  </a:lnTo>
                  <a:lnTo>
                    <a:pt x="73962" y="56531"/>
                  </a:lnTo>
                  <a:lnTo>
                    <a:pt x="63996" y="62439"/>
                  </a:lnTo>
                  <a:lnTo>
                    <a:pt x="54375" y="68362"/>
                  </a:lnTo>
                  <a:lnTo>
                    <a:pt x="45977" y="75288"/>
                  </a:lnTo>
                  <a:lnTo>
                    <a:pt x="38394" y="82881"/>
                  </a:lnTo>
                  <a:lnTo>
                    <a:pt x="31354" y="90920"/>
                  </a:lnTo>
                  <a:lnTo>
                    <a:pt x="25669" y="98264"/>
                  </a:lnTo>
                  <a:lnTo>
                    <a:pt x="20886" y="105144"/>
                  </a:lnTo>
                  <a:lnTo>
                    <a:pt x="16706" y="111715"/>
                  </a:lnTo>
                  <a:lnTo>
                    <a:pt x="12927" y="118080"/>
                  </a:lnTo>
                  <a:lnTo>
                    <a:pt x="9415" y="124308"/>
                  </a:lnTo>
                  <a:lnTo>
                    <a:pt x="6082" y="130444"/>
                  </a:lnTo>
                  <a:lnTo>
                    <a:pt x="3859" y="136519"/>
                  </a:lnTo>
                  <a:lnTo>
                    <a:pt x="2378" y="142554"/>
                  </a:lnTo>
                  <a:lnTo>
                    <a:pt x="1390" y="148561"/>
                  </a:lnTo>
                  <a:lnTo>
                    <a:pt x="732" y="154551"/>
                  </a:lnTo>
                  <a:lnTo>
                    <a:pt x="293" y="160528"/>
                  </a:lnTo>
                  <a:lnTo>
                    <a:pt x="0" y="166497"/>
                  </a:lnTo>
                  <a:lnTo>
                    <a:pt x="1790" y="171469"/>
                  </a:lnTo>
                  <a:lnTo>
                    <a:pt x="4967" y="175775"/>
                  </a:lnTo>
                  <a:lnTo>
                    <a:pt x="9069" y="179639"/>
                  </a:lnTo>
                  <a:lnTo>
                    <a:pt x="13789" y="183206"/>
                  </a:lnTo>
                  <a:lnTo>
                    <a:pt x="18919" y="186577"/>
                  </a:lnTo>
                  <a:lnTo>
                    <a:pt x="24324" y="189816"/>
                  </a:lnTo>
                  <a:lnTo>
                    <a:pt x="29912" y="191976"/>
                  </a:lnTo>
                  <a:lnTo>
                    <a:pt x="35621" y="193416"/>
                  </a:lnTo>
                  <a:lnTo>
                    <a:pt x="41412" y="194375"/>
                  </a:lnTo>
                  <a:lnTo>
                    <a:pt x="48249" y="195015"/>
                  </a:lnTo>
                  <a:lnTo>
                    <a:pt x="55784" y="195442"/>
                  </a:lnTo>
                  <a:lnTo>
                    <a:pt x="63783" y="195726"/>
                  </a:lnTo>
                  <a:lnTo>
                    <a:pt x="72093" y="194923"/>
                  </a:lnTo>
                  <a:lnTo>
                    <a:pt x="80609" y="193396"/>
                  </a:lnTo>
                  <a:lnTo>
                    <a:pt x="89263" y="191386"/>
                  </a:lnTo>
                  <a:lnTo>
                    <a:pt x="98009" y="189054"/>
                  </a:lnTo>
                  <a:lnTo>
                    <a:pt x="115664" y="183816"/>
                  </a:lnTo>
                  <a:lnTo>
                    <a:pt x="123547" y="181030"/>
                  </a:lnTo>
                  <a:lnTo>
                    <a:pt x="130787" y="178181"/>
                  </a:lnTo>
                  <a:lnTo>
                    <a:pt x="137598" y="175289"/>
                  </a:lnTo>
                  <a:lnTo>
                    <a:pt x="145115" y="171377"/>
                  </a:lnTo>
                  <a:lnTo>
                    <a:pt x="153103" y="166785"/>
                  </a:lnTo>
                  <a:lnTo>
                    <a:pt x="161405" y="161739"/>
                  </a:lnTo>
                  <a:lnTo>
                    <a:pt x="178567" y="150840"/>
                  </a:lnTo>
                  <a:lnTo>
                    <a:pt x="187311" y="145156"/>
                  </a:lnTo>
                  <a:lnTo>
                    <a:pt x="195124" y="139382"/>
                  </a:lnTo>
                  <a:lnTo>
                    <a:pt x="202318" y="133548"/>
                  </a:lnTo>
                  <a:lnTo>
                    <a:pt x="209097" y="127675"/>
                  </a:lnTo>
                  <a:lnTo>
                    <a:pt x="215602" y="121775"/>
                  </a:lnTo>
                  <a:lnTo>
                    <a:pt x="228120" y="109927"/>
                  </a:lnTo>
                  <a:lnTo>
                    <a:pt x="233245" y="103990"/>
                  </a:lnTo>
                  <a:lnTo>
                    <a:pt x="237653" y="98047"/>
                  </a:lnTo>
                  <a:lnTo>
                    <a:pt x="241584" y="92101"/>
                  </a:lnTo>
                  <a:lnTo>
                    <a:pt x="245197" y="86153"/>
                  </a:lnTo>
                  <a:lnTo>
                    <a:pt x="248598" y="80203"/>
                  </a:lnTo>
                  <a:lnTo>
                    <a:pt x="251857" y="74252"/>
                  </a:lnTo>
                  <a:lnTo>
                    <a:pt x="254030" y="68300"/>
                  </a:lnTo>
                  <a:lnTo>
                    <a:pt x="255479" y="62348"/>
                  </a:lnTo>
                  <a:lnTo>
                    <a:pt x="256445" y="56395"/>
                  </a:lnTo>
                  <a:lnTo>
                    <a:pt x="256096" y="50442"/>
                  </a:lnTo>
                  <a:lnTo>
                    <a:pt x="254872" y="44490"/>
                  </a:lnTo>
                  <a:lnTo>
                    <a:pt x="253063" y="38537"/>
                  </a:lnTo>
                  <a:lnTo>
                    <a:pt x="250866" y="32584"/>
                  </a:lnTo>
                  <a:lnTo>
                    <a:pt x="248408" y="26631"/>
                  </a:lnTo>
                  <a:lnTo>
                    <a:pt x="245778" y="20677"/>
                  </a:lnTo>
                  <a:lnTo>
                    <a:pt x="241047" y="16709"/>
                  </a:lnTo>
                  <a:lnTo>
                    <a:pt x="234917" y="14063"/>
                  </a:lnTo>
                  <a:lnTo>
                    <a:pt x="227854" y="12299"/>
                  </a:lnTo>
                  <a:lnTo>
                    <a:pt x="220169" y="10131"/>
                  </a:lnTo>
                  <a:lnTo>
                    <a:pt x="203692" y="5076"/>
                  </a:lnTo>
                  <a:lnTo>
                    <a:pt x="195131" y="3331"/>
                  </a:lnTo>
                  <a:lnTo>
                    <a:pt x="186447" y="2168"/>
                  </a:lnTo>
                  <a:lnTo>
                    <a:pt x="177681" y="1393"/>
                  </a:lnTo>
                  <a:lnTo>
                    <a:pt x="168861" y="1868"/>
                  </a:lnTo>
                  <a:lnTo>
                    <a:pt x="160004" y="3177"/>
                  </a:lnTo>
                  <a:lnTo>
                    <a:pt x="151123" y="5042"/>
                  </a:lnTo>
                  <a:lnTo>
                    <a:pt x="119662" y="12407"/>
                  </a:lnTo>
                  <a:lnTo>
                    <a:pt x="108353" y="17148"/>
                  </a:lnTo>
                  <a:lnTo>
                    <a:pt x="96845" y="23285"/>
                  </a:lnTo>
                  <a:lnTo>
                    <a:pt x="74467" y="37050"/>
                  </a:lnTo>
                  <a:lnTo>
                    <a:pt x="54600" y="49782"/>
                  </a:lnTo>
                  <a:lnTo>
                    <a:pt x="46127" y="54964"/>
                  </a:lnTo>
                  <a:lnTo>
                    <a:pt x="38494" y="59410"/>
                  </a:lnTo>
                  <a:lnTo>
                    <a:pt x="17274" y="712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in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Scientist follow a set of rules/responsibilities when they carry out experiments</a:t>
            </a:r>
          </a:p>
          <a:p>
            <a:r>
              <a:rPr lang="en-US" sz="3000" dirty="0" smtClean="0"/>
              <a:t>Determine Right or Wrong</a:t>
            </a:r>
          </a:p>
          <a:p>
            <a:r>
              <a:rPr lang="en-US" sz="3000" dirty="0" smtClean="0"/>
              <a:t>Guides the decisions scientists make</a:t>
            </a:r>
          </a:p>
          <a:p>
            <a:r>
              <a:rPr lang="en-US" sz="3000" dirty="0" smtClean="0"/>
              <a:t>Prevent scientists from designing or conducting experiments that can harm people or animals</a:t>
            </a:r>
            <a:endParaRPr lang="en-US" sz="3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58960" y="1884164"/>
            <a:ext cx="4723806" cy="2774784"/>
            <a:chOff x="258960" y="1884164"/>
            <a:chExt cx="4723806" cy="2774784"/>
          </a:xfrm>
        </p:grpSpPr>
        <p:sp>
          <p:nvSpPr>
            <p:cNvPr id="4" name="SMARTInkAnnotation0"/>
            <p:cNvSpPr/>
            <p:nvPr/>
          </p:nvSpPr>
          <p:spPr>
            <a:xfrm>
              <a:off x="375046" y="1884164"/>
              <a:ext cx="4607720" cy="151805"/>
            </a:xfrm>
            <a:custGeom>
              <a:avLst/>
              <a:gdLst/>
              <a:ahLst/>
              <a:cxnLst/>
              <a:rect l="0" t="0" r="0" b="0"/>
              <a:pathLst>
                <a:path w="4607720" h="151805">
                  <a:moveTo>
                    <a:pt x="0" y="26789"/>
                  </a:moveTo>
                  <a:lnTo>
                    <a:pt x="4741" y="26789"/>
                  </a:lnTo>
                  <a:lnTo>
                    <a:pt x="7129" y="25796"/>
                  </a:lnTo>
                  <a:lnTo>
                    <a:pt x="12429" y="22048"/>
                  </a:lnTo>
                  <a:lnTo>
                    <a:pt x="16224" y="20652"/>
                  </a:lnTo>
                  <a:lnTo>
                    <a:pt x="31045" y="18686"/>
                  </a:lnTo>
                  <a:lnTo>
                    <a:pt x="42241" y="18227"/>
                  </a:lnTo>
                  <a:lnTo>
                    <a:pt x="53831" y="20668"/>
                  </a:lnTo>
                  <a:lnTo>
                    <a:pt x="66589" y="24068"/>
                  </a:lnTo>
                  <a:lnTo>
                    <a:pt x="142981" y="27710"/>
                  </a:lnTo>
                  <a:lnTo>
                    <a:pt x="160782" y="31498"/>
                  </a:lnTo>
                  <a:lnTo>
                    <a:pt x="196463" y="35877"/>
                  </a:lnTo>
                  <a:lnTo>
                    <a:pt x="214317" y="40088"/>
                  </a:lnTo>
                  <a:lnTo>
                    <a:pt x="280320" y="44248"/>
                  </a:lnTo>
                  <a:lnTo>
                    <a:pt x="303842" y="47116"/>
                  </a:lnTo>
                  <a:lnTo>
                    <a:pt x="342043" y="51663"/>
                  </a:lnTo>
                  <a:lnTo>
                    <a:pt x="428864" y="56055"/>
                  </a:lnTo>
                  <a:lnTo>
                    <a:pt x="470698" y="60596"/>
                  </a:lnTo>
                  <a:lnTo>
                    <a:pt x="561267" y="64985"/>
                  </a:lnTo>
                  <a:lnTo>
                    <a:pt x="606833" y="69526"/>
                  </a:lnTo>
                  <a:lnTo>
                    <a:pt x="735361" y="71363"/>
                  </a:lnTo>
                  <a:lnTo>
                    <a:pt x="804290" y="74068"/>
                  </a:lnTo>
                  <a:lnTo>
                    <a:pt x="857433" y="78500"/>
                  </a:lnTo>
                  <a:lnTo>
                    <a:pt x="1000133" y="80294"/>
                  </a:lnTo>
                  <a:lnTo>
                    <a:pt x="1931425" y="80367"/>
                  </a:lnTo>
                  <a:lnTo>
                    <a:pt x="1994189" y="75626"/>
                  </a:lnTo>
                  <a:lnTo>
                    <a:pt x="2124044" y="71805"/>
                  </a:lnTo>
                  <a:lnTo>
                    <a:pt x="2252889" y="71469"/>
                  </a:lnTo>
                  <a:lnTo>
                    <a:pt x="2294766" y="68805"/>
                  </a:lnTo>
                  <a:lnTo>
                    <a:pt x="2360035" y="64374"/>
                  </a:lnTo>
                  <a:lnTo>
                    <a:pt x="2426999" y="60414"/>
                  </a:lnTo>
                  <a:lnTo>
                    <a:pt x="2469713" y="56616"/>
                  </a:lnTo>
                  <a:lnTo>
                    <a:pt x="2533800" y="53486"/>
                  </a:lnTo>
                  <a:lnTo>
                    <a:pt x="2579357" y="49237"/>
                  </a:lnTo>
                  <a:lnTo>
                    <a:pt x="2666151" y="44562"/>
                  </a:lnTo>
                  <a:lnTo>
                    <a:pt x="2708295" y="40311"/>
                  </a:lnTo>
                  <a:lnTo>
                    <a:pt x="2775809" y="32338"/>
                  </a:lnTo>
                  <a:lnTo>
                    <a:pt x="2862604" y="27885"/>
                  </a:lnTo>
                  <a:lnTo>
                    <a:pt x="2949275" y="24359"/>
                  </a:lnTo>
                  <a:lnTo>
                    <a:pt x="3016323" y="19785"/>
                  </a:lnTo>
                  <a:lnTo>
                    <a:pt x="3145728" y="15382"/>
                  </a:lnTo>
                  <a:lnTo>
                    <a:pt x="3212776" y="10841"/>
                  </a:lnTo>
                  <a:lnTo>
                    <a:pt x="3339536" y="9097"/>
                  </a:lnTo>
                  <a:lnTo>
                    <a:pt x="3467350" y="6298"/>
                  </a:lnTo>
                  <a:lnTo>
                    <a:pt x="3531644" y="1866"/>
                  </a:lnTo>
                  <a:lnTo>
                    <a:pt x="3657052" y="164"/>
                  </a:lnTo>
                  <a:lnTo>
                    <a:pt x="3918394" y="0"/>
                  </a:lnTo>
                  <a:lnTo>
                    <a:pt x="3977936" y="4740"/>
                  </a:lnTo>
                  <a:lnTo>
                    <a:pt x="4053149" y="9094"/>
                  </a:lnTo>
                  <a:lnTo>
                    <a:pt x="4089384" y="13302"/>
                  </a:lnTo>
                  <a:lnTo>
                    <a:pt x="4160161" y="17951"/>
                  </a:lnTo>
                  <a:lnTo>
                    <a:pt x="4192177" y="22199"/>
                  </a:lnTo>
                  <a:lnTo>
                    <a:pt x="4242832" y="30169"/>
                  </a:lnTo>
                  <a:lnTo>
                    <a:pt x="4258297" y="33011"/>
                  </a:lnTo>
                  <a:lnTo>
                    <a:pt x="4286064" y="38814"/>
                  </a:lnTo>
                  <a:lnTo>
                    <a:pt x="4324009" y="47660"/>
                  </a:lnTo>
                  <a:lnTo>
                    <a:pt x="4360387" y="56565"/>
                  </a:lnTo>
                  <a:lnTo>
                    <a:pt x="4396301" y="60747"/>
                  </a:lnTo>
                  <a:lnTo>
                    <a:pt x="4417513" y="64371"/>
                  </a:lnTo>
                  <a:lnTo>
                    <a:pt x="4427337" y="66726"/>
                  </a:lnTo>
                  <a:lnTo>
                    <a:pt x="4436863" y="69289"/>
                  </a:lnTo>
                  <a:lnTo>
                    <a:pt x="4455385" y="74782"/>
                  </a:lnTo>
                  <a:lnTo>
                    <a:pt x="4491528" y="86393"/>
                  </a:lnTo>
                  <a:lnTo>
                    <a:pt x="4509446" y="92305"/>
                  </a:lnTo>
                  <a:lnTo>
                    <a:pt x="4517399" y="95271"/>
                  </a:lnTo>
                  <a:lnTo>
                    <a:pt x="4524685" y="98240"/>
                  </a:lnTo>
                  <a:lnTo>
                    <a:pt x="4531528" y="101212"/>
                  </a:lnTo>
                  <a:lnTo>
                    <a:pt x="4544421" y="107160"/>
                  </a:lnTo>
                  <a:lnTo>
                    <a:pt x="4550637" y="110135"/>
                  </a:lnTo>
                  <a:lnTo>
                    <a:pt x="4555774" y="113111"/>
                  </a:lnTo>
                  <a:lnTo>
                    <a:pt x="4560191" y="116087"/>
                  </a:lnTo>
                  <a:lnTo>
                    <a:pt x="4564127" y="119063"/>
                  </a:lnTo>
                  <a:lnTo>
                    <a:pt x="4568736" y="122039"/>
                  </a:lnTo>
                  <a:lnTo>
                    <a:pt x="4573793" y="125016"/>
                  </a:lnTo>
                  <a:lnTo>
                    <a:pt x="4579148" y="127992"/>
                  </a:lnTo>
                  <a:lnTo>
                    <a:pt x="4583711" y="130969"/>
                  </a:lnTo>
                  <a:lnTo>
                    <a:pt x="4587745" y="133945"/>
                  </a:lnTo>
                  <a:lnTo>
                    <a:pt x="4591427" y="136921"/>
                  </a:lnTo>
                  <a:lnTo>
                    <a:pt x="4598163" y="140229"/>
                  </a:lnTo>
                  <a:lnTo>
                    <a:pt x="4601348" y="141111"/>
                  </a:lnTo>
                  <a:lnTo>
                    <a:pt x="4603471" y="142691"/>
                  </a:lnTo>
                  <a:lnTo>
                    <a:pt x="4604888" y="144737"/>
                  </a:lnTo>
                  <a:lnTo>
                    <a:pt x="4607719" y="1518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"/>
            <p:cNvSpPr/>
            <p:nvPr/>
          </p:nvSpPr>
          <p:spPr>
            <a:xfrm>
              <a:off x="258960" y="3661707"/>
              <a:ext cx="508994" cy="302506"/>
            </a:xfrm>
            <a:custGeom>
              <a:avLst/>
              <a:gdLst/>
              <a:ahLst/>
              <a:cxnLst/>
              <a:rect l="0" t="0" r="0" b="0"/>
              <a:pathLst>
                <a:path w="508994" h="302506">
                  <a:moveTo>
                    <a:pt x="508993" y="106621"/>
                  </a:moveTo>
                  <a:lnTo>
                    <a:pt x="508993" y="86503"/>
                  </a:lnTo>
                  <a:lnTo>
                    <a:pt x="506347" y="77505"/>
                  </a:lnTo>
                  <a:lnTo>
                    <a:pt x="504252" y="72327"/>
                  </a:lnTo>
                  <a:lnTo>
                    <a:pt x="500871" y="66892"/>
                  </a:lnTo>
                  <a:lnTo>
                    <a:pt x="496633" y="61283"/>
                  </a:lnTo>
                  <a:lnTo>
                    <a:pt x="491823" y="55559"/>
                  </a:lnTo>
                  <a:lnTo>
                    <a:pt x="486632" y="49760"/>
                  </a:lnTo>
                  <a:lnTo>
                    <a:pt x="475573" y="38024"/>
                  </a:lnTo>
                  <a:lnTo>
                    <a:pt x="464043" y="28839"/>
                  </a:lnTo>
                  <a:lnTo>
                    <a:pt x="451312" y="21449"/>
                  </a:lnTo>
                  <a:lnTo>
                    <a:pt x="435732" y="14858"/>
                  </a:lnTo>
                  <a:lnTo>
                    <a:pt x="426418" y="11711"/>
                  </a:lnTo>
                  <a:lnTo>
                    <a:pt x="416240" y="8621"/>
                  </a:lnTo>
                  <a:lnTo>
                    <a:pt x="405485" y="5569"/>
                  </a:lnTo>
                  <a:lnTo>
                    <a:pt x="395339" y="3534"/>
                  </a:lnTo>
                  <a:lnTo>
                    <a:pt x="385599" y="2177"/>
                  </a:lnTo>
                  <a:lnTo>
                    <a:pt x="376128" y="1273"/>
                  </a:lnTo>
                  <a:lnTo>
                    <a:pt x="365846" y="670"/>
                  </a:lnTo>
                  <a:lnTo>
                    <a:pt x="343838" y="0"/>
                  </a:lnTo>
                  <a:lnTo>
                    <a:pt x="332413" y="814"/>
                  </a:lnTo>
                  <a:lnTo>
                    <a:pt x="320828" y="2348"/>
                  </a:lnTo>
                  <a:lnTo>
                    <a:pt x="296379" y="6699"/>
                  </a:lnTo>
                  <a:lnTo>
                    <a:pt x="268977" y="11940"/>
                  </a:lnTo>
                  <a:lnTo>
                    <a:pt x="256709" y="15719"/>
                  </a:lnTo>
                  <a:lnTo>
                    <a:pt x="245553" y="20223"/>
                  </a:lnTo>
                  <a:lnTo>
                    <a:pt x="235140" y="25209"/>
                  </a:lnTo>
                  <a:lnTo>
                    <a:pt x="224229" y="31510"/>
                  </a:lnTo>
                  <a:lnTo>
                    <a:pt x="212986" y="38688"/>
                  </a:lnTo>
                  <a:lnTo>
                    <a:pt x="201522" y="46449"/>
                  </a:lnTo>
                  <a:lnTo>
                    <a:pt x="191895" y="53608"/>
                  </a:lnTo>
                  <a:lnTo>
                    <a:pt x="183493" y="60365"/>
                  </a:lnTo>
                  <a:lnTo>
                    <a:pt x="175907" y="66854"/>
                  </a:lnTo>
                  <a:lnTo>
                    <a:pt x="168865" y="74156"/>
                  </a:lnTo>
                  <a:lnTo>
                    <a:pt x="162186" y="82001"/>
                  </a:lnTo>
                  <a:lnTo>
                    <a:pt x="155749" y="90208"/>
                  </a:lnTo>
                  <a:lnTo>
                    <a:pt x="150466" y="97663"/>
                  </a:lnTo>
                  <a:lnTo>
                    <a:pt x="145951" y="104618"/>
                  </a:lnTo>
                  <a:lnTo>
                    <a:pt x="141949" y="111239"/>
                  </a:lnTo>
                  <a:lnTo>
                    <a:pt x="139282" y="118629"/>
                  </a:lnTo>
                  <a:lnTo>
                    <a:pt x="137503" y="126533"/>
                  </a:lnTo>
                  <a:lnTo>
                    <a:pt x="136317" y="134778"/>
                  </a:lnTo>
                  <a:lnTo>
                    <a:pt x="135527" y="142260"/>
                  </a:lnTo>
                  <a:lnTo>
                    <a:pt x="135000" y="149232"/>
                  </a:lnTo>
                  <a:lnTo>
                    <a:pt x="134648" y="155864"/>
                  </a:lnTo>
                  <a:lnTo>
                    <a:pt x="136399" y="163262"/>
                  </a:lnTo>
                  <a:lnTo>
                    <a:pt x="139550" y="171171"/>
                  </a:lnTo>
                  <a:lnTo>
                    <a:pt x="143635" y="179420"/>
                  </a:lnTo>
                  <a:lnTo>
                    <a:pt x="148343" y="186903"/>
                  </a:lnTo>
                  <a:lnTo>
                    <a:pt x="153465" y="193877"/>
                  </a:lnTo>
                  <a:lnTo>
                    <a:pt x="158865" y="200510"/>
                  </a:lnTo>
                  <a:lnTo>
                    <a:pt x="164449" y="206917"/>
                  </a:lnTo>
                  <a:lnTo>
                    <a:pt x="170156" y="213172"/>
                  </a:lnTo>
                  <a:lnTo>
                    <a:pt x="175946" y="219327"/>
                  </a:lnTo>
                  <a:lnTo>
                    <a:pt x="182782" y="225415"/>
                  </a:lnTo>
                  <a:lnTo>
                    <a:pt x="190315" y="231457"/>
                  </a:lnTo>
                  <a:lnTo>
                    <a:pt x="198315" y="237470"/>
                  </a:lnTo>
                  <a:lnTo>
                    <a:pt x="207616" y="243463"/>
                  </a:lnTo>
                  <a:lnTo>
                    <a:pt x="217786" y="249442"/>
                  </a:lnTo>
                  <a:lnTo>
                    <a:pt x="228534" y="255413"/>
                  </a:lnTo>
                  <a:lnTo>
                    <a:pt x="251061" y="267339"/>
                  </a:lnTo>
                  <a:lnTo>
                    <a:pt x="262624" y="273298"/>
                  </a:lnTo>
                  <a:lnTo>
                    <a:pt x="274301" y="278262"/>
                  </a:lnTo>
                  <a:lnTo>
                    <a:pt x="286055" y="282564"/>
                  </a:lnTo>
                  <a:lnTo>
                    <a:pt x="297860" y="286424"/>
                  </a:lnTo>
                  <a:lnTo>
                    <a:pt x="309698" y="289990"/>
                  </a:lnTo>
                  <a:lnTo>
                    <a:pt x="333436" y="296597"/>
                  </a:lnTo>
                  <a:lnTo>
                    <a:pt x="344330" y="298756"/>
                  </a:lnTo>
                  <a:lnTo>
                    <a:pt x="354569" y="300195"/>
                  </a:lnTo>
                  <a:lnTo>
                    <a:pt x="364372" y="301154"/>
                  </a:lnTo>
                  <a:lnTo>
                    <a:pt x="373883" y="301794"/>
                  </a:lnTo>
                  <a:lnTo>
                    <a:pt x="383201" y="302221"/>
                  </a:lnTo>
                  <a:lnTo>
                    <a:pt x="392389" y="302505"/>
                  </a:lnTo>
                  <a:lnTo>
                    <a:pt x="401491" y="301703"/>
                  </a:lnTo>
                  <a:lnTo>
                    <a:pt x="410536" y="300175"/>
                  </a:lnTo>
                  <a:lnTo>
                    <a:pt x="419542" y="298165"/>
                  </a:lnTo>
                  <a:lnTo>
                    <a:pt x="434841" y="290639"/>
                  </a:lnTo>
                  <a:lnTo>
                    <a:pt x="441699" y="285854"/>
                  </a:lnTo>
                  <a:lnTo>
                    <a:pt x="448255" y="280680"/>
                  </a:lnTo>
                  <a:lnTo>
                    <a:pt x="454610" y="275246"/>
                  </a:lnTo>
                  <a:lnTo>
                    <a:pt x="460831" y="269639"/>
                  </a:lnTo>
                  <a:lnTo>
                    <a:pt x="465971" y="262925"/>
                  </a:lnTo>
                  <a:lnTo>
                    <a:pt x="470390" y="255472"/>
                  </a:lnTo>
                  <a:lnTo>
                    <a:pt x="474328" y="247526"/>
                  </a:lnTo>
                  <a:lnTo>
                    <a:pt x="477945" y="239253"/>
                  </a:lnTo>
                  <a:lnTo>
                    <a:pt x="481349" y="230761"/>
                  </a:lnTo>
                  <a:lnTo>
                    <a:pt x="484610" y="222123"/>
                  </a:lnTo>
                  <a:lnTo>
                    <a:pt x="486785" y="213388"/>
                  </a:lnTo>
                  <a:lnTo>
                    <a:pt x="488234" y="204588"/>
                  </a:lnTo>
                  <a:lnTo>
                    <a:pt x="489201" y="195745"/>
                  </a:lnTo>
                  <a:lnTo>
                    <a:pt x="489845" y="186873"/>
                  </a:lnTo>
                  <a:lnTo>
                    <a:pt x="490274" y="177981"/>
                  </a:lnTo>
                  <a:lnTo>
                    <a:pt x="490561" y="169077"/>
                  </a:lnTo>
                  <a:lnTo>
                    <a:pt x="489759" y="160165"/>
                  </a:lnTo>
                  <a:lnTo>
                    <a:pt x="488233" y="151246"/>
                  </a:lnTo>
                  <a:lnTo>
                    <a:pt x="486223" y="142324"/>
                  </a:lnTo>
                  <a:lnTo>
                    <a:pt x="482899" y="133400"/>
                  </a:lnTo>
                  <a:lnTo>
                    <a:pt x="478698" y="124473"/>
                  </a:lnTo>
                  <a:lnTo>
                    <a:pt x="473914" y="115546"/>
                  </a:lnTo>
                  <a:lnTo>
                    <a:pt x="468739" y="106618"/>
                  </a:lnTo>
                  <a:lnTo>
                    <a:pt x="457699" y="88760"/>
                  </a:lnTo>
                  <a:lnTo>
                    <a:pt x="450984" y="80823"/>
                  </a:lnTo>
                  <a:lnTo>
                    <a:pt x="443531" y="73547"/>
                  </a:lnTo>
                  <a:lnTo>
                    <a:pt x="435586" y="66712"/>
                  </a:lnTo>
                  <a:lnTo>
                    <a:pt x="426320" y="60171"/>
                  </a:lnTo>
                  <a:lnTo>
                    <a:pt x="416175" y="53826"/>
                  </a:lnTo>
                  <a:lnTo>
                    <a:pt x="405442" y="47612"/>
                  </a:lnTo>
                  <a:lnTo>
                    <a:pt x="394318" y="42477"/>
                  </a:lnTo>
                  <a:lnTo>
                    <a:pt x="382934" y="38061"/>
                  </a:lnTo>
                  <a:lnTo>
                    <a:pt x="371375" y="34125"/>
                  </a:lnTo>
                  <a:lnTo>
                    <a:pt x="359701" y="30509"/>
                  </a:lnTo>
                  <a:lnTo>
                    <a:pt x="336146" y="23845"/>
                  </a:lnTo>
                  <a:lnTo>
                    <a:pt x="324308" y="21672"/>
                  </a:lnTo>
                  <a:lnTo>
                    <a:pt x="312448" y="20222"/>
                  </a:lnTo>
                  <a:lnTo>
                    <a:pt x="300572" y="19256"/>
                  </a:lnTo>
                  <a:lnTo>
                    <a:pt x="288686" y="18612"/>
                  </a:lnTo>
                  <a:lnTo>
                    <a:pt x="264896" y="17896"/>
                  </a:lnTo>
                  <a:lnTo>
                    <a:pt x="252996" y="18697"/>
                  </a:lnTo>
                  <a:lnTo>
                    <a:pt x="241094" y="20224"/>
                  </a:lnTo>
                  <a:lnTo>
                    <a:pt x="229190" y="22234"/>
                  </a:lnTo>
                  <a:lnTo>
                    <a:pt x="217286" y="25558"/>
                  </a:lnTo>
                  <a:lnTo>
                    <a:pt x="205381" y="29758"/>
                  </a:lnTo>
                  <a:lnTo>
                    <a:pt x="193475" y="34543"/>
                  </a:lnTo>
                  <a:lnTo>
                    <a:pt x="181570" y="39718"/>
                  </a:lnTo>
                  <a:lnTo>
                    <a:pt x="157758" y="50759"/>
                  </a:lnTo>
                  <a:lnTo>
                    <a:pt x="145852" y="57472"/>
                  </a:lnTo>
                  <a:lnTo>
                    <a:pt x="133946" y="64926"/>
                  </a:lnTo>
                  <a:lnTo>
                    <a:pt x="122039" y="72871"/>
                  </a:lnTo>
                  <a:lnTo>
                    <a:pt x="111125" y="82136"/>
                  </a:lnTo>
                  <a:lnTo>
                    <a:pt x="100873" y="92282"/>
                  </a:lnTo>
                  <a:lnTo>
                    <a:pt x="91061" y="103015"/>
                  </a:lnTo>
                  <a:lnTo>
                    <a:pt x="81544" y="114139"/>
                  </a:lnTo>
                  <a:lnTo>
                    <a:pt x="72222" y="125523"/>
                  </a:lnTo>
                  <a:lnTo>
                    <a:pt x="63031" y="137082"/>
                  </a:lnTo>
                  <a:lnTo>
                    <a:pt x="54919" y="149749"/>
                  </a:lnTo>
                  <a:lnTo>
                    <a:pt x="47527" y="163154"/>
                  </a:lnTo>
                  <a:lnTo>
                    <a:pt x="21405" y="215573"/>
                  </a:lnTo>
                  <a:lnTo>
                    <a:pt x="16254" y="226880"/>
                  </a:lnTo>
                  <a:lnTo>
                    <a:pt x="11829" y="237396"/>
                  </a:lnTo>
                  <a:lnTo>
                    <a:pt x="0" y="2673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2"/>
            <p:cNvSpPr/>
            <p:nvPr/>
          </p:nvSpPr>
          <p:spPr>
            <a:xfrm>
              <a:off x="357878" y="4145329"/>
              <a:ext cx="461208" cy="513619"/>
            </a:xfrm>
            <a:custGeom>
              <a:avLst/>
              <a:gdLst/>
              <a:ahLst/>
              <a:cxnLst/>
              <a:rect l="0" t="0" r="0" b="0"/>
              <a:pathLst>
                <a:path w="461208" h="513619">
                  <a:moveTo>
                    <a:pt x="302918" y="221288"/>
                  </a:moveTo>
                  <a:lnTo>
                    <a:pt x="341078" y="221288"/>
                  </a:lnTo>
                  <a:lnTo>
                    <a:pt x="349194" y="220295"/>
                  </a:lnTo>
                  <a:lnTo>
                    <a:pt x="357581" y="218642"/>
                  </a:lnTo>
                  <a:lnTo>
                    <a:pt x="366150" y="216548"/>
                  </a:lnTo>
                  <a:lnTo>
                    <a:pt x="374838" y="213166"/>
                  </a:lnTo>
                  <a:lnTo>
                    <a:pt x="383607" y="208928"/>
                  </a:lnTo>
                  <a:lnTo>
                    <a:pt x="392430" y="204119"/>
                  </a:lnTo>
                  <a:lnTo>
                    <a:pt x="404878" y="196128"/>
                  </a:lnTo>
                  <a:lnTo>
                    <a:pt x="409587" y="192608"/>
                  </a:lnTo>
                  <a:lnTo>
                    <a:pt x="417464" y="180760"/>
                  </a:lnTo>
                  <a:lnTo>
                    <a:pt x="420954" y="173433"/>
                  </a:lnTo>
                  <a:lnTo>
                    <a:pt x="423281" y="165572"/>
                  </a:lnTo>
                  <a:lnTo>
                    <a:pt x="424832" y="157355"/>
                  </a:lnTo>
                  <a:lnTo>
                    <a:pt x="425866" y="148900"/>
                  </a:lnTo>
                  <a:lnTo>
                    <a:pt x="426555" y="140287"/>
                  </a:lnTo>
                  <a:lnTo>
                    <a:pt x="427015" y="131569"/>
                  </a:lnTo>
                  <a:lnTo>
                    <a:pt x="427321" y="122780"/>
                  </a:lnTo>
                  <a:lnTo>
                    <a:pt x="425541" y="113944"/>
                  </a:lnTo>
                  <a:lnTo>
                    <a:pt x="422370" y="105077"/>
                  </a:lnTo>
                  <a:lnTo>
                    <a:pt x="418271" y="96189"/>
                  </a:lnTo>
                  <a:lnTo>
                    <a:pt x="408426" y="81021"/>
                  </a:lnTo>
                  <a:lnTo>
                    <a:pt x="396443" y="66674"/>
                  </a:lnTo>
                  <a:lnTo>
                    <a:pt x="389081" y="58680"/>
                  </a:lnTo>
                  <a:lnTo>
                    <a:pt x="381196" y="50375"/>
                  </a:lnTo>
                  <a:lnTo>
                    <a:pt x="372963" y="42854"/>
                  </a:lnTo>
                  <a:lnTo>
                    <a:pt x="364497" y="35855"/>
                  </a:lnTo>
                  <a:lnTo>
                    <a:pt x="355877" y="29205"/>
                  </a:lnTo>
                  <a:lnTo>
                    <a:pt x="346162" y="23780"/>
                  </a:lnTo>
                  <a:lnTo>
                    <a:pt x="335716" y="19170"/>
                  </a:lnTo>
                  <a:lnTo>
                    <a:pt x="324783" y="15105"/>
                  </a:lnTo>
                  <a:lnTo>
                    <a:pt x="313526" y="11403"/>
                  </a:lnTo>
                  <a:lnTo>
                    <a:pt x="302053" y="7943"/>
                  </a:lnTo>
                  <a:lnTo>
                    <a:pt x="290435" y="4644"/>
                  </a:lnTo>
                  <a:lnTo>
                    <a:pt x="278721" y="2444"/>
                  </a:lnTo>
                  <a:lnTo>
                    <a:pt x="266943" y="978"/>
                  </a:lnTo>
                  <a:lnTo>
                    <a:pt x="255122" y="0"/>
                  </a:lnTo>
                  <a:lnTo>
                    <a:pt x="243273" y="341"/>
                  </a:lnTo>
                  <a:lnTo>
                    <a:pt x="231405" y="1560"/>
                  </a:lnTo>
                  <a:lnTo>
                    <a:pt x="219524" y="3365"/>
                  </a:lnTo>
                  <a:lnTo>
                    <a:pt x="207635" y="5561"/>
                  </a:lnTo>
                  <a:lnTo>
                    <a:pt x="183841" y="10646"/>
                  </a:lnTo>
                  <a:lnTo>
                    <a:pt x="171939" y="14384"/>
                  </a:lnTo>
                  <a:lnTo>
                    <a:pt x="160037" y="18859"/>
                  </a:lnTo>
                  <a:lnTo>
                    <a:pt x="148133" y="23828"/>
                  </a:lnTo>
                  <a:lnTo>
                    <a:pt x="137220" y="29124"/>
                  </a:lnTo>
                  <a:lnTo>
                    <a:pt x="126968" y="34639"/>
                  </a:lnTo>
                  <a:lnTo>
                    <a:pt x="117157" y="40301"/>
                  </a:lnTo>
                  <a:lnTo>
                    <a:pt x="107640" y="47052"/>
                  </a:lnTo>
                  <a:lnTo>
                    <a:pt x="98319" y="54528"/>
                  </a:lnTo>
                  <a:lnTo>
                    <a:pt x="89128" y="62490"/>
                  </a:lnTo>
                  <a:lnTo>
                    <a:pt x="80024" y="71767"/>
                  </a:lnTo>
                  <a:lnTo>
                    <a:pt x="70978" y="81919"/>
                  </a:lnTo>
                  <a:lnTo>
                    <a:pt x="61971" y="92656"/>
                  </a:lnTo>
                  <a:lnTo>
                    <a:pt x="53982" y="103784"/>
                  </a:lnTo>
                  <a:lnTo>
                    <a:pt x="46672" y="115171"/>
                  </a:lnTo>
                  <a:lnTo>
                    <a:pt x="39814" y="126731"/>
                  </a:lnTo>
                  <a:lnTo>
                    <a:pt x="33258" y="139398"/>
                  </a:lnTo>
                  <a:lnTo>
                    <a:pt x="26902" y="152804"/>
                  </a:lnTo>
                  <a:lnTo>
                    <a:pt x="20681" y="166702"/>
                  </a:lnTo>
                  <a:lnTo>
                    <a:pt x="15541" y="179936"/>
                  </a:lnTo>
                  <a:lnTo>
                    <a:pt x="11123" y="192728"/>
                  </a:lnTo>
                  <a:lnTo>
                    <a:pt x="7185" y="205224"/>
                  </a:lnTo>
                  <a:lnTo>
                    <a:pt x="4559" y="218516"/>
                  </a:lnTo>
                  <a:lnTo>
                    <a:pt x="2809" y="232338"/>
                  </a:lnTo>
                  <a:lnTo>
                    <a:pt x="1642" y="246514"/>
                  </a:lnTo>
                  <a:lnTo>
                    <a:pt x="865" y="261918"/>
                  </a:lnTo>
                  <a:lnTo>
                    <a:pt x="0" y="294908"/>
                  </a:lnTo>
                  <a:lnTo>
                    <a:pt x="762" y="310056"/>
                  </a:lnTo>
                  <a:lnTo>
                    <a:pt x="2262" y="324122"/>
                  </a:lnTo>
                  <a:lnTo>
                    <a:pt x="4254" y="337469"/>
                  </a:lnTo>
                  <a:lnTo>
                    <a:pt x="7567" y="351328"/>
                  </a:lnTo>
                  <a:lnTo>
                    <a:pt x="11759" y="365528"/>
                  </a:lnTo>
                  <a:lnTo>
                    <a:pt x="16539" y="379956"/>
                  </a:lnTo>
                  <a:lnTo>
                    <a:pt x="22702" y="393543"/>
                  </a:lnTo>
                  <a:lnTo>
                    <a:pt x="29787" y="406570"/>
                  </a:lnTo>
                  <a:lnTo>
                    <a:pt x="37487" y="419223"/>
                  </a:lnTo>
                  <a:lnTo>
                    <a:pt x="45597" y="430635"/>
                  </a:lnTo>
                  <a:lnTo>
                    <a:pt x="53980" y="441220"/>
                  </a:lnTo>
                  <a:lnTo>
                    <a:pt x="62545" y="451253"/>
                  </a:lnTo>
                  <a:lnTo>
                    <a:pt x="71232" y="459926"/>
                  </a:lnTo>
                  <a:lnTo>
                    <a:pt x="80000" y="467692"/>
                  </a:lnTo>
                  <a:lnTo>
                    <a:pt x="88822" y="474854"/>
                  </a:lnTo>
                  <a:lnTo>
                    <a:pt x="97679" y="481613"/>
                  </a:lnTo>
                  <a:lnTo>
                    <a:pt x="115459" y="494415"/>
                  </a:lnTo>
                  <a:lnTo>
                    <a:pt x="126352" y="499615"/>
                  </a:lnTo>
                  <a:lnTo>
                    <a:pt x="138574" y="504073"/>
                  </a:lnTo>
                  <a:lnTo>
                    <a:pt x="151684" y="508038"/>
                  </a:lnTo>
                  <a:lnTo>
                    <a:pt x="163400" y="510681"/>
                  </a:lnTo>
                  <a:lnTo>
                    <a:pt x="174187" y="512443"/>
                  </a:lnTo>
                  <a:lnTo>
                    <a:pt x="184355" y="513618"/>
                  </a:lnTo>
                  <a:lnTo>
                    <a:pt x="196095" y="513409"/>
                  </a:lnTo>
                  <a:lnTo>
                    <a:pt x="208882" y="512277"/>
                  </a:lnTo>
                  <a:lnTo>
                    <a:pt x="222369" y="510531"/>
                  </a:lnTo>
                  <a:lnTo>
                    <a:pt x="235328" y="508374"/>
                  </a:lnTo>
                  <a:lnTo>
                    <a:pt x="247936" y="505944"/>
                  </a:lnTo>
                  <a:lnTo>
                    <a:pt x="260310" y="503332"/>
                  </a:lnTo>
                  <a:lnTo>
                    <a:pt x="272529" y="498615"/>
                  </a:lnTo>
                  <a:lnTo>
                    <a:pt x="284643" y="492492"/>
                  </a:lnTo>
                  <a:lnTo>
                    <a:pt x="296688" y="485435"/>
                  </a:lnTo>
                  <a:lnTo>
                    <a:pt x="308687" y="477753"/>
                  </a:lnTo>
                  <a:lnTo>
                    <a:pt x="320654" y="469655"/>
                  </a:lnTo>
                  <a:lnTo>
                    <a:pt x="332602" y="461280"/>
                  </a:lnTo>
                  <a:lnTo>
                    <a:pt x="343543" y="451728"/>
                  </a:lnTo>
                  <a:lnTo>
                    <a:pt x="353814" y="441391"/>
                  </a:lnTo>
                  <a:lnTo>
                    <a:pt x="363638" y="430531"/>
                  </a:lnTo>
                  <a:lnTo>
                    <a:pt x="373164" y="419322"/>
                  </a:lnTo>
                  <a:lnTo>
                    <a:pt x="391685" y="396285"/>
                  </a:lnTo>
                  <a:lnTo>
                    <a:pt x="400792" y="383593"/>
                  </a:lnTo>
                  <a:lnTo>
                    <a:pt x="409839" y="370171"/>
                  </a:lnTo>
                  <a:lnTo>
                    <a:pt x="418847" y="356262"/>
                  </a:lnTo>
                  <a:lnTo>
                    <a:pt x="426837" y="343021"/>
                  </a:lnTo>
                  <a:lnTo>
                    <a:pt x="434148" y="330224"/>
                  </a:lnTo>
                  <a:lnTo>
                    <a:pt x="441006" y="317725"/>
                  </a:lnTo>
                  <a:lnTo>
                    <a:pt x="446571" y="305422"/>
                  </a:lnTo>
                  <a:lnTo>
                    <a:pt x="451272" y="293253"/>
                  </a:lnTo>
                  <a:lnTo>
                    <a:pt x="455399" y="281170"/>
                  </a:lnTo>
                  <a:lnTo>
                    <a:pt x="458150" y="269147"/>
                  </a:lnTo>
                  <a:lnTo>
                    <a:pt x="459984" y="257163"/>
                  </a:lnTo>
                  <a:lnTo>
                    <a:pt x="461207" y="245204"/>
                  </a:lnTo>
                  <a:lnTo>
                    <a:pt x="461030" y="232271"/>
                  </a:lnTo>
                  <a:lnTo>
                    <a:pt x="459920" y="218688"/>
                  </a:lnTo>
                  <a:lnTo>
                    <a:pt x="458187" y="204672"/>
                  </a:lnTo>
                  <a:lnTo>
                    <a:pt x="455048" y="191359"/>
                  </a:lnTo>
                  <a:lnTo>
                    <a:pt x="450971" y="178515"/>
                  </a:lnTo>
                  <a:lnTo>
                    <a:pt x="446269" y="165983"/>
                  </a:lnTo>
                  <a:lnTo>
                    <a:pt x="441149" y="153660"/>
                  </a:lnTo>
                  <a:lnTo>
                    <a:pt x="435752" y="141476"/>
                  </a:lnTo>
                  <a:lnTo>
                    <a:pt x="430169" y="129384"/>
                  </a:lnTo>
                  <a:lnTo>
                    <a:pt x="423471" y="118347"/>
                  </a:lnTo>
                  <a:lnTo>
                    <a:pt x="416029" y="108012"/>
                  </a:lnTo>
                  <a:lnTo>
                    <a:pt x="408091" y="98146"/>
                  </a:lnTo>
                  <a:lnTo>
                    <a:pt x="398830" y="88592"/>
                  </a:lnTo>
                  <a:lnTo>
                    <a:pt x="388688" y="79246"/>
                  </a:lnTo>
                  <a:lnTo>
                    <a:pt x="377957" y="70038"/>
                  </a:lnTo>
                  <a:lnTo>
                    <a:pt x="365843" y="61916"/>
                  </a:lnTo>
                  <a:lnTo>
                    <a:pt x="352805" y="54516"/>
                  </a:lnTo>
                  <a:lnTo>
                    <a:pt x="339153" y="47599"/>
                  </a:lnTo>
                  <a:lnTo>
                    <a:pt x="325090" y="41003"/>
                  </a:lnTo>
                  <a:lnTo>
                    <a:pt x="296236" y="28382"/>
                  </a:lnTo>
                  <a:lnTo>
                    <a:pt x="281596" y="23231"/>
                  </a:lnTo>
                  <a:lnTo>
                    <a:pt x="266876" y="18804"/>
                  </a:lnTo>
                  <a:lnTo>
                    <a:pt x="252101" y="14861"/>
                  </a:lnTo>
                  <a:lnTo>
                    <a:pt x="236298" y="13224"/>
                  </a:lnTo>
                  <a:lnTo>
                    <a:pt x="219809" y="13126"/>
                  </a:lnTo>
                  <a:lnTo>
                    <a:pt x="202864" y="14052"/>
                  </a:lnTo>
                  <a:lnTo>
                    <a:pt x="185614" y="16654"/>
                  </a:lnTo>
                  <a:lnTo>
                    <a:pt x="168161" y="20373"/>
                  </a:lnTo>
                  <a:lnTo>
                    <a:pt x="150572" y="24837"/>
                  </a:lnTo>
                  <a:lnTo>
                    <a:pt x="117800" y="32442"/>
                  </a:lnTo>
                  <a:lnTo>
                    <a:pt x="102115" y="35859"/>
                  </a:lnTo>
                  <a:lnTo>
                    <a:pt x="87690" y="40122"/>
                  </a:lnTo>
                  <a:lnTo>
                    <a:pt x="74105" y="44948"/>
                  </a:lnTo>
                  <a:lnTo>
                    <a:pt x="35028" y="605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Ethics in Science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Subjects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Animal Subjects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Scientists run many tests to help human beings</a:t>
            </a:r>
          </a:p>
          <a:p>
            <a:pPr lvl="1"/>
            <a:r>
              <a:rPr lang="en-US" dirty="0" smtClean="0"/>
              <a:t>Ex. cancer, heart disease, diabetes, etc.</a:t>
            </a:r>
          </a:p>
          <a:p>
            <a:pPr lvl="1">
              <a:buNone/>
            </a:pPr>
            <a:r>
              <a:rPr lang="en-US" dirty="0" smtClean="0"/>
              <a:t>These vaccines, treatments or medicines must be tested on human beings before it is used.</a:t>
            </a:r>
          </a:p>
          <a:p>
            <a:pPr lvl="1">
              <a:buNone/>
            </a:pPr>
            <a:r>
              <a:rPr lang="en-US" dirty="0" smtClean="0"/>
              <a:t>Human participants must be informed of all benefits and possible risks of trying out the new medicine, vaccine, or treatment.</a:t>
            </a:r>
          </a:p>
          <a:p>
            <a:pPr lvl="1">
              <a:buNone/>
            </a:pPr>
            <a:r>
              <a:rPr lang="en-US" dirty="0" smtClean="0"/>
              <a:t>There must ALWAYS be consent!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Scientists run many tests on animals first</a:t>
            </a:r>
          </a:p>
          <a:p>
            <a:pPr lvl="1"/>
            <a:r>
              <a:rPr lang="en-US" dirty="0" smtClean="0"/>
              <a:t>Ex. Make up, perfumes, cancer treatments, creams, vaccines, etc.</a:t>
            </a:r>
          </a:p>
          <a:p>
            <a:pPr lvl="1">
              <a:buNone/>
            </a:pPr>
            <a:r>
              <a:rPr lang="en-US" dirty="0" smtClean="0"/>
              <a:t>Animals must also be treated with dignity and respect.</a:t>
            </a:r>
          </a:p>
          <a:p>
            <a:pPr lvl="1">
              <a:buNone/>
            </a:pPr>
            <a:r>
              <a:rPr lang="en-US" dirty="0" smtClean="0"/>
              <a:t>These animals must receive proper and appropriate care while in a laboratory.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Community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are also required to make sure that their investigations do not harm the community</a:t>
            </a:r>
          </a:p>
          <a:p>
            <a:r>
              <a:rPr lang="en-US" dirty="0" smtClean="0"/>
              <a:t>Medicines must be tested for harmful side effects</a:t>
            </a:r>
          </a:p>
          <a:p>
            <a:r>
              <a:rPr lang="en-US" dirty="0" smtClean="0"/>
              <a:t>Hazardous waste must be disposed of properly</a:t>
            </a:r>
          </a:p>
          <a:p>
            <a:r>
              <a:rPr lang="en-US" dirty="0" smtClean="0"/>
              <a:t>Medicines that can be potentially harmful must </a:t>
            </a:r>
            <a:r>
              <a:rPr lang="en-US" smtClean="0"/>
              <a:t>be recalled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</a:t>
            </a:r>
            <a:r>
              <a:rPr lang="en-US" b="1" u="sng" dirty="0" smtClean="0"/>
              <a:t>PALS</a:t>
            </a:r>
            <a:r>
              <a:rPr lang="en-US" dirty="0" smtClean="0"/>
              <a:t> Motto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articipate actively</a:t>
            </a:r>
          </a:p>
          <a:p>
            <a:pPr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sk questions</a:t>
            </a:r>
            <a:endParaRPr lang="en-US" sz="40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L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earn by doing</a:t>
            </a:r>
            <a:endParaRPr lang="en-US" sz="40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S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et your learning into action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learn?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2057400"/>
          <a:ext cx="7543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1569</TotalTime>
  <Words>385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Welcome to 8th Grade Science!</vt:lpstr>
      <vt:lpstr>The NEW 8th grade science class</vt:lpstr>
      <vt:lpstr>Syllabus  </vt:lpstr>
      <vt:lpstr>Lab Safety &amp; Safety Symbols </vt:lpstr>
      <vt:lpstr>Ethics in Science</vt:lpstr>
      <vt:lpstr>Ethics in Science</vt:lpstr>
      <vt:lpstr>Community Health</vt:lpstr>
      <vt:lpstr>Our PALS Motto</vt:lpstr>
      <vt:lpstr>What will you learn?</vt:lpstr>
      <vt:lpstr>Some exciting things to come!</vt:lpstr>
      <vt:lpstr>New Websites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6th Grade Science</dc:title>
  <dc:creator>Janet Mantecon</dc:creator>
  <cp:lastModifiedBy>Miami Sunset Senior High</cp:lastModifiedBy>
  <cp:revision>332</cp:revision>
  <dcterms:created xsi:type="dcterms:W3CDTF">2008-08-17T19:04:29Z</dcterms:created>
  <dcterms:modified xsi:type="dcterms:W3CDTF">2011-08-24T13:12:27Z</dcterms:modified>
</cp:coreProperties>
</file>