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>
      <p:cViewPr varScale="1">
        <p:scale>
          <a:sx n="88" d="100"/>
          <a:sy n="88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8E9801-0269-4AC1-8449-7CBC237A14DE}" type="datetimeFigureOut">
              <a:rPr lang="en-US" smtClean="0"/>
              <a:pPr/>
              <a:t>10/26/2009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ACDEF3-0178-4433-B57D-F1027253A3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Cycles in Nature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Energy transfers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Another important cycle in our biosphere is the Nitrogen Cycle.</a:t>
            </a:r>
          </a:p>
          <a:p>
            <a:pPr>
              <a:buNone/>
            </a:pPr>
            <a:r>
              <a:rPr lang="en-US" dirty="0" smtClean="0"/>
              <a:t>Nitrogen is important for all living things and it’s naturally abundant in the atmosphere.</a:t>
            </a:r>
          </a:p>
          <a:p>
            <a:pPr>
              <a:buNone/>
            </a:pPr>
            <a:r>
              <a:rPr lang="en-US" dirty="0" smtClean="0"/>
              <a:t>However not all living organisms can take in nitrogen directly from the air.</a:t>
            </a:r>
          </a:p>
          <a:p>
            <a:pPr>
              <a:buNone/>
            </a:pPr>
            <a:r>
              <a:rPr lang="en-US" dirty="0" smtClean="0"/>
              <a:t>The nitrogen cycle moves nitrogen through the biosphere and allows for different organisms to obtain the important element in different forms.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Nitrogen is taken in by bacteria in the soil through a process called nitrogen fixation.</a:t>
            </a:r>
          </a:p>
          <a:p>
            <a:pPr>
              <a:buNone/>
            </a:pPr>
            <a:r>
              <a:rPr lang="en-US" dirty="0" smtClean="0"/>
              <a:t>This type of bacteria forms nitrogen compounds that certain plants need.</a:t>
            </a:r>
          </a:p>
          <a:p>
            <a:pPr>
              <a:buNone/>
            </a:pPr>
            <a:r>
              <a:rPr lang="en-US" dirty="0" smtClean="0"/>
              <a:t>Plants absorb the nitrogen compound through their roots and use it as needed.</a:t>
            </a:r>
          </a:p>
          <a:p>
            <a:pPr>
              <a:buNone/>
            </a:pPr>
            <a:r>
              <a:rPr lang="en-US" dirty="0" smtClean="0"/>
              <a:t>Animals obtain nitrogen by eating these plants and nitrogen can be released back into the soil or atmosphere when these animals die and decay.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Through out the nitrogen cycle energy is gained and lost as nitrogen is transferred from the atmosphere and soil to plants and animals and then released again to the atmosphere. </a:t>
            </a:r>
            <a:endParaRPr lang="en-US" dirty="0"/>
          </a:p>
        </p:txBody>
      </p:sp>
      <p:pic>
        <p:nvPicPr>
          <p:cNvPr id="4" name="Picture 3" descr="320px-Nitrogen_Cyc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514600"/>
            <a:ext cx="4673600" cy="3505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Another important cycle in our biosphere is called the carbon cycle.</a:t>
            </a:r>
          </a:p>
          <a:p>
            <a:pPr>
              <a:buNone/>
            </a:pPr>
            <a:r>
              <a:rPr lang="en-US" dirty="0" smtClean="0"/>
              <a:t>This cycle describes how carbon molecules move between the living and non-living factors of the Earth.</a:t>
            </a:r>
            <a:endParaRPr lang="en-US" dirty="0"/>
          </a:p>
        </p:txBody>
      </p:sp>
      <p:pic>
        <p:nvPicPr>
          <p:cNvPr id="4" name="Picture 3" descr="00149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143988"/>
            <a:ext cx="3581399" cy="31806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Carbon is naturally found in all living things and in the atmosphere as carbon dioxide.</a:t>
            </a:r>
            <a:endParaRPr lang="en-US" dirty="0"/>
          </a:p>
          <a:p>
            <a:pPr>
              <a:buNone/>
            </a:pPr>
            <a:r>
              <a:rPr lang="en-US" dirty="0" smtClean="0"/>
              <a:t>Carbon is released into the biosphere through decaying matter and human activity and it is removed from the atmosphere by plant activity.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</a:p>
        </p:txBody>
      </p:sp>
      <p:pic>
        <p:nvPicPr>
          <p:cNvPr id="5123" name="Picture 3" descr="C:\Documents and Settings\BBCC Mini\Local Settings\Temporary Internet Files\Content.IE5\Q1U36TUR\MPj044217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3276600" cy="21779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Cycle: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Plants remove carbon dioxide from the atmosphere and release oxygen during photosynthesis. </a:t>
            </a:r>
          </a:p>
          <a:p>
            <a:pPr>
              <a:buNone/>
            </a:pPr>
            <a:r>
              <a:rPr lang="en-US" dirty="0" smtClean="0"/>
              <a:t>Plants gain energy as they use water, radiant energy and CO2 to produce sugar molecules.</a:t>
            </a:r>
          </a:p>
          <a:p>
            <a:pPr>
              <a:buNone/>
            </a:pPr>
            <a:r>
              <a:rPr lang="en-US" dirty="0" smtClean="0"/>
              <a:t>These molecules then release energy and oxygen into the atmosphere as cellular respiration.</a:t>
            </a:r>
          </a:p>
          <a:p>
            <a:endParaRPr lang="en-US" dirty="0"/>
          </a:p>
        </p:txBody>
      </p:sp>
      <p:pic>
        <p:nvPicPr>
          <p:cNvPr id="6148" name="Picture 4" descr="C:\Documents and Settings\BBCC Mini\Local Settings\Temporary Internet Files\Content.IE5\Q1U36TUR\MCj044186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932634"/>
            <a:ext cx="1752600" cy="269279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Cycle: human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carbon is also released in to the atmosphere through human activities. </a:t>
            </a:r>
          </a:p>
          <a:p>
            <a:pPr>
              <a:buNone/>
            </a:pPr>
            <a:r>
              <a:rPr lang="en-US" dirty="0" smtClean="0"/>
              <a:t>Fossil fuels such as gasoline, coal and heating oil release energy rich carbon based molecules when burned.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arbonEmis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033972"/>
            <a:ext cx="4800600" cy="318585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Earth’s biosphere contains a fixed amount of water, carbon, nitrogen, oxygen and other materials needed to support life.</a:t>
            </a:r>
          </a:p>
          <a:p>
            <a:pPr algn="ctr">
              <a:buNone/>
            </a:pPr>
            <a:r>
              <a:rPr lang="en-US" dirty="0" smtClean="0"/>
              <a:t>These materials cycle through out the environment and are constantly reused by different organisms on Earth.</a:t>
            </a:r>
          </a:p>
          <a:p>
            <a:pPr algn="ctr">
              <a:buNone/>
            </a:pPr>
            <a:r>
              <a:rPr lang="en-US" dirty="0" smtClean="0"/>
              <a:t>Energy transfers allow for the cycles to occur on Earth.</a:t>
            </a:r>
            <a:endParaRPr lang="en-US" dirty="0"/>
          </a:p>
        </p:txBody>
      </p:sp>
      <p:pic>
        <p:nvPicPr>
          <p:cNvPr id="5" name="Picture 4" descr="240px-The_Earth_seen_from_Apollo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886200"/>
            <a:ext cx="2270760" cy="22707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Cycles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Three very important cycles in Earth are:</a:t>
            </a:r>
          </a:p>
          <a:p>
            <a:r>
              <a:rPr lang="en-US" sz="3600" dirty="0" smtClean="0"/>
              <a:t>Hydrologic cycle</a:t>
            </a:r>
          </a:p>
          <a:p>
            <a:r>
              <a:rPr lang="en-US" sz="3600" dirty="0" smtClean="0"/>
              <a:t>Carbon cycle</a:t>
            </a:r>
          </a:p>
          <a:p>
            <a:r>
              <a:rPr lang="en-US" sz="3600" dirty="0" smtClean="0"/>
              <a:t>Nitrogen cycle</a:t>
            </a:r>
          </a:p>
        </p:txBody>
      </p:sp>
      <p:pic>
        <p:nvPicPr>
          <p:cNvPr id="2051" name="Picture 3" descr="C:\Documents and Settings\BBCC Mini\Local Settings\Temporary Internet Files\Content.IE5\Y9KBE1Y5\MPj043720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362200"/>
            <a:ext cx="2590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hydrologic cycle describes the different processes in which water moves from the surface of the Earth to the atmosphere and back to the surface again.</a:t>
            </a:r>
          </a:p>
        </p:txBody>
      </p:sp>
      <p:pic>
        <p:nvPicPr>
          <p:cNvPr id="4" name="Picture 3" descr="00149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0"/>
            <a:ext cx="5239657" cy="289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Processes in the water cycle: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Evaporation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Transpiration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Condensation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Precipitation</a:t>
            </a:r>
            <a:endParaRPr lang="en-US" dirty="0"/>
          </a:p>
        </p:txBody>
      </p:sp>
      <p:pic>
        <p:nvPicPr>
          <p:cNvPr id="4" name="Picture 3" descr="320px-Water_cy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133600"/>
            <a:ext cx="5460746" cy="37371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410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en-US" sz="2800" dirty="0" smtClean="0"/>
              <a:t>Evaporation is the process in which water turns into water vapor and is released in the atmosphere.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en-US" sz="2800" dirty="0" smtClean="0"/>
              <a:t>During evaporation solar energy heats up the water on the surface of the Earth.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en-US" sz="2800" dirty="0" smtClean="0"/>
              <a:t>The water reaches it’s boiling point and evaporates.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en-US" sz="2800" dirty="0" smtClean="0"/>
              <a:t>The thermal energy of the water </a:t>
            </a:r>
          </a:p>
          <a:p>
            <a:pPr>
              <a:buClr>
                <a:schemeClr val="bg1"/>
              </a:buClr>
              <a:buNone/>
            </a:pPr>
            <a:r>
              <a:rPr lang="en-US" sz="2800" dirty="0" smtClean="0"/>
              <a:t>Molecules increases as it changes it’s</a:t>
            </a:r>
          </a:p>
          <a:p>
            <a:pPr>
              <a:buClr>
                <a:schemeClr val="bg1"/>
              </a:buClr>
              <a:buNone/>
            </a:pPr>
            <a:r>
              <a:rPr lang="en-US" sz="2800" dirty="0" smtClean="0"/>
              <a:t> state of matter.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Watervapor_c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6576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Transpiration is the process in which water evaporates directly from the leaves of plants.</a:t>
            </a:r>
          </a:p>
          <a:p>
            <a:pPr>
              <a:buNone/>
            </a:pPr>
            <a:r>
              <a:rPr lang="en-US" dirty="0" smtClean="0"/>
              <a:t>During this process energy is also gained.</a:t>
            </a:r>
          </a:p>
          <a:p>
            <a:pPr>
              <a:buNone/>
            </a:pPr>
            <a:r>
              <a:rPr lang="en-US" dirty="0" smtClean="0"/>
              <a:t>Radiant energy from the sun heats up the water and the water molecules gain energy as they changes states of matter into gas.</a:t>
            </a:r>
          </a:p>
        </p:txBody>
      </p:sp>
      <p:pic>
        <p:nvPicPr>
          <p:cNvPr id="4" name="Picture 3" descr="trs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810000"/>
            <a:ext cx="4191000" cy="282055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Condensation is the process in the water cycle when gas turns into liquid.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During condensation energy is lost as water vapor cools and changes states into liquid form.</a:t>
            </a:r>
          </a:p>
          <a:p>
            <a:pPr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Clouds are examples of water vapor reaching cold temperatures in the atmosphere and changing states of matter.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6" name="Picture 4" descr="C:\Documents and Settings\BBCC Mini\Local Settings\Temporary Internet Files\Content.IE5\C12PEV2X\MPj044249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62400"/>
            <a:ext cx="2016826" cy="24887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Precipitation is the process in the water cycles in which water returns to the surface of the Earth in the form of hail, ice, snow or rain.</a:t>
            </a:r>
          </a:p>
          <a:p>
            <a:pPr>
              <a:buNone/>
            </a:pPr>
            <a:r>
              <a:rPr lang="en-US" dirty="0" smtClean="0"/>
              <a:t>During this process liquid water in clouds becomes heavy and falls back down to the surface.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Documents and Settings\BBCC Mini\Local Settings\Temporary Internet Files\Content.IE5\Y9KBE1Y5\MCj043825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1847850" cy="1225550"/>
          </a:xfrm>
          <a:prstGeom prst="rect">
            <a:avLst/>
          </a:prstGeom>
          <a:noFill/>
        </p:spPr>
      </p:pic>
      <p:pic>
        <p:nvPicPr>
          <p:cNvPr id="5" name="Picture 4" descr="Rain_Forest_Tro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4290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</TotalTime>
  <Words>643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Cycles in Nature</vt:lpstr>
      <vt:lpstr>Cycles of Matter</vt:lpstr>
      <vt:lpstr>Important Cycles </vt:lpstr>
      <vt:lpstr>Hydrologic cycle</vt:lpstr>
      <vt:lpstr>Hydrologic Cycle</vt:lpstr>
      <vt:lpstr>Evaporation</vt:lpstr>
      <vt:lpstr>Transpiration</vt:lpstr>
      <vt:lpstr>Condensation</vt:lpstr>
      <vt:lpstr>Precipitation</vt:lpstr>
      <vt:lpstr>Nitrogen Cycle</vt:lpstr>
      <vt:lpstr>Nitrogen Cycle</vt:lpstr>
      <vt:lpstr>Nitrogen Cycle</vt:lpstr>
      <vt:lpstr>Carbon Cycle</vt:lpstr>
      <vt:lpstr>Carbon Cycle</vt:lpstr>
      <vt:lpstr>Carbon Cycle: Photosynthesis</vt:lpstr>
      <vt:lpstr>Carbon Cycle: human activity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Cycles in Nature</dc:title>
  <dc:creator>Desi</dc:creator>
  <cp:lastModifiedBy>Miami Sunset Senior High</cp:lastModifiedBy>
  <cp:revision>9</cp:revision>
  <dcterms:created xsi:type="dcterms:W3CDTF">2009-10-25T15:02:17Z</dcterms:created>
  <dcterms:modified xsi:type="dcterms:W3CDTF">2009-10-26T13:42:04Z</dcterms:modified>
</cp:coreProperties>
</file>